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41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5" r:id="rId45"/>
    <p:sldId id="406" r:id="rId46"/>
    <p:sldId id="407" r:id="rId47"/>
    <p:sldId id="408" r:id="rId48"/>
    <p:sldId id="409" r:id="rId49"/>
    <p:sldId id="410" r:id="rId50"/>
    <p:sldId id="411" r:id="rId51"/>
    <p:sldId id="412" r:id="rId52"/>
    <p:sldId id="413" r:id="rId53"/>
    <p:sldId id="414" r:id="rId54"/>
    <p:sldId id="415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1"/>
    <p:restoredTop sz="94710"/>
  </p:normalViewPr>
  <p:slideViewPr>
    <p:cSldViewPr snapToGrid="0">
      <p:cViewPr>
        <p:scale>
          <a:sx n="95" d="100"/>
          <a:sy n="95" d="100"/>
        </p:scale>
        <p:origin x="1296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19.png"/><Relationship Id="rId5" Type="http://schemas.openxmlformats.org/officeDocument/2006/relationships/image" Target="../media/image54.png"/><Relationship Id="rId10" Type="http://schemas.openxmlformats.org/officeDocument/2006/relationships/image" Target="../media/image18.png"/><Relationship Id="rId4" Type="http://schemas.openxmlformats.org/officeDocument/2006/relationships/image" Target="../media/image53.pn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1.png"/><Relationship Id="rId7" Type="http://schemas.openxmlformats.org/officeDocument/2006/relationships/image" Target="../media/image7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34.png"/><Relationship Id="rId7" Type="http://schemas.openxmlformats.org/officeDocument/2006/relationships/image" Target="../media/image148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34.png"/><Relationship Id="rId7" Type="http://schemas.openxmlformats.org/officeDocument/2006/relationships/image" Target="../media/image15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34.png"/><Relationship Id="rId7" Type="http://schemas.openxmlformats.org/officeDocument/2006/relationships/image" Target="../media/image16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4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3.png"/><Relationship Id="rId3" Type="http://schemas.openxmlformats.org/officeDocument/2006/relationships/image" Target="../media/image134.png"/><Relationship Id="rId7" Type="http://schemas.openxmlformats.org/officeDocument/2006/relationships/image" Target="../media/image15.png"/><Relationship Id="rId12" Type="http://schemas.openxmlformats.org/officeDocument/2006/relationships/image" Target="../media/image2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11" Type="http://schemas.openxmlformats.org/officeDocument/2006/relationships/image" Target="../media/image21.png"/><Relationship Id="rId5" Type="http://schemas.openxmlformats.org/officeDocument/2006/relationships/image" Target="../media/image19.png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34.png"/><Relationship Id="rId7" Type="http://schemas.openxmlformats.org/officeDocument/2006/relationships/image" Target="../media/image174.png"/><Relationship Id="rId12" Type="http://schemas.openxmlformats.org/officeDocument/2006/relationships/image" Target="../media/image17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3.png"/><Relationship Id="rId11" Type="http://schemas.openxmlformats.org/officeDocument/2006/relationships/image" Target="../media/image178.png"/><Relationship Id="rId5" Type="http://schemas.openxmlformats.org/officeDocument/2006/relationships/image" Target="../media/image172.png"/><Relationship Id="rId10" Type="http://schemas.openxmlformats.org/officeDocument/2006/relationships/image" Target="../media/image177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34.png"/><Relationship Id="rId7" Type="http://schemas.openxmlformats.org/officeDocument/2006/relationships/image" Target="../media/image183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88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34.png"/><Relationship Id="rId7" Type="http://schemas.openxmlformats.org/officeDocument/2006/relationships/image" Target="../media/image19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9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20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9.png"/><Relationship Id="rId5" Type="http://schemas.openxmlformats.org/officeDocument/2006/relationships/image" Target="../media/image198.png"/><Relationship Id="rId4" Type="http://schemas.openxmlformats.org/officeDocument/2006/relationships/image" Target="../media/image1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object&#10;&#10;AI-generated content may be incorrect.">
            <a:extLst>
              <a:ext uri="{FF2B5EF4-FFF2-40B4-BE49-F238E27FC236}">
                <a16:creationId xmlns:a16="http://schemas.microsoft.com/office/drawing/2014/main" id="{5F55385F-6F8D-9CA0-DBBA-9B0730A9B97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3279EC-74F9-8925-516A-E2D66900BAA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60"/>
            <a:ext cx="12192000" cy="68554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99AC2F-4D3B-D8EA-F780-19F873AB71F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" t="19215" r="18" b="8431"/>
          <a:stretch>
            <a:fillRect/>
          </a:stretch>
        </p:blipFill>
        <p:spPr>
          <a:xfrm>
            <a:off x="0" y="1317812"/>
            <a:ext cx="12192000" cy="496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155D8-6360-766A-9A79-7669326EE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48141B-7358-83CF-3652-0BA8BDFC52A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A0AD081F-6A40-CA88-E8C5-D280146DBAD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54356-A20A-C3AA-07FC-CBADE77C9E53}"/>
              </a:ext>
            </a:extLst>
          </p:cNvPr>
          <p:cNvSpPr txBox="1"/>
          <p:nvPr/>
        </p:nvSpPr>
        <p:spPr>
          <a:xfrm>
            <a:off x="548639" y="5734378"/>
            <a:ext cx="11094720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“Is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,”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arsa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Daidí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“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spraoi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leis, ach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fíordhuine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.”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Tháinig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brón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Rua.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Shíl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gur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fíordhuine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FE892-5308-683B-CD13-04FA31929C8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5656" y="2246811"/>
            <a:ext cx="2612573" cy="330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CE2AF3-1A40-A4DF-58C2-208C54E0BCB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07086" y="443462"/>
            <a:ext cx="3304903" cy="5107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2EF4A-D3C1-59F7-B380-03411A7A36B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4274" y="888274"/>
            <a:ext cx="2246812" cy="18330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E791F-2925-FC24-130C-B89733CD925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7576" y="3579223"/>
            <a:ext cx="1959429" cy="183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7E6F-CFF6-DD13-D3E8-AC4DCC66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3E7E481-8267-9D7E-5332-34CBBB69F53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F8FE0-66D5-F963-83E1-F8F69FA3427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AC5B82-2F12-2207-DDE5-6801A8C85465}"/>
              </a:ext>
            </a:extLst>
          </p:cNvPr>
          <p:cNvSpPr txBox="1"/>
          <p:nvPr/>
        </p:nvSpPr>
        <p:spPr>
          <a:xfrm>
            <a:off x="0" y="5622249"/>
            <a:ext cx="12191999" cy="114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“Is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cineál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,”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mhínigh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Daidí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mothúcháin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thig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dinnéar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ghiollacht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thig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croí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isteach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0415D0-13F3-5D19-A765-7AED6EBF85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2594" y="2285999"/>
            <a:ext cx="2625635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0BC9AB-05A5-1255-2DFD-880A6E56EDE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0149" y="443463"/>
            <a:ext cx="3307080" cy="50945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B16A7-672C-3136-EE15-C4EBE5D5FDE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6766" y="3553097"/>
            <a:ext cx="1881051" cy="185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5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E89B4-EF14-E1C4-0CCF-9BFF7FFE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463BE168-489B-2295-DCD3-9DD0A88EDC4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E8D1F-1D5D-3DC5-B737-1FBA30B1B73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DE1596-90E3-9341-C5BB-FCA7C6932345}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" sz="2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Ón lá sin amach, is breá go fóill le Rua a glórchúntóir a úsáid le hamhráin a sheinm agus le fíricí ar dóigh a insint di. Ach cuimhníonn sí i gcónaí nach fíordhuine é. 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 descr="A cartoon of a child and a child&#10;&#10;AI-generated content may be incorrect.">
            <a:extLst>
              <a:ext uri="{FF2B5EF4-FFF2-40B4-BE49-F238E27FC236}">
                <a16:creationId xmlns:a16="http://schemas.microsoft.com/office/drawing/2014/main" id="{9BF4EC62-8BB9-79AD-6958-D8A144B02C5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6470" y="2299063"/>
            <a:ext cx="2625634" cy="3252651"/>
          </a:xfrm>
          <a:prstGeom prst="rect">
            <a:avLst/>
          </a:prstGeom>
        </p:spPr>
      </p:pic>
      <p:pic>
        <p:nvPicPr>
          <p:cNvPr id="9" name="Picture 8" descr="A cartoon of a child and a child&#10;&#10;AI-generated content may be incorrect.">
            <a:extLst>
              <a:ext uri="{FF2B5EF4-FFF2-40B4-BE49-F238E27FC236}">
                <a16:creationId xmlns:a16="http://schemas.microsoft.com/office/drawing/2014/main" id="{AD965E3B-D01A-9A52-ACA9-0A7EC161523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0149" y="469589"/>
            <a:ext cx="3277577" cy="5081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9645B2-FD49-B871-E315-FF3871D9C45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9828" y="3605349"/>
            <a:ext cx="1894115" cy="1806886"/>
          </a:xfrm>
          <a:prstGeom prst="rect">
            <a:avLst/>
          </a:prstGeom>
        </p:spPr>
      </p:pic>
      <p:pic>
        <p:nvPicPr>
          <p:cNvPr id="30" name="Picture 2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208EBBEC-0D55-BBA8-97A1-BC6E3A0433F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9465" y="2010930"/>
            <a:ext cx="635788" cy="985639"/>
          </a:xfrm>
          <a:prstGeom prst="rect">
            <a:avLst/>
          </a:prstGeom>
        </p:spPr>
      </p:pic>
      <p:pic>
        <p:nvPicPr>
          <p:cNvPr id="31" name="Picture 3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538E8A7-FFDF-292A-A421-3FD062BFE5C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9462" y="1312194"/>
            <a:ext cx="364840" cy="982913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320C01F4-9E97-B31F-C888-F9BC97CC720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3834" y="933486"/>
            <a:ext cx="1404962" cy="1077444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A01969F-3DFC-E540-2076-EE08CCD9BA3C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7448" y="612606"/>
            <a:ext cx="805605" cy="1077443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B57FF2FD-728B-9193-6F54-2EECFF80503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2916" y="803271"/>
            <a:ext cx="788126" cy="886778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EEB4C98-CB1D-517C-DF67-871BF05BA631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202319">
            <a:off x="6884124" y="591181"/>
            <a:ext cx="1306286" cy="985638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D1BE97B-7812-7BF7-7AE1-F4C954006986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3417" y="1889366"/>
            <a:ext cx="1112517" cy="985637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0399E9F-F956-51A8-66CF-57F38AFFF8F5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12591">
            <a:off x="10423775" y="2221200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E5EEC-DF08-992D-723D-9F4A838EA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09F67946-D4E1-E10E-FFB9-4BE0AD8B43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959F7-95DA-C71E-5149-2E8D39DFAF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1094EB9A-0163-6BDE-09A2-D21516C2536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90DE6-9B4C-9B56-0313-E3C7536CD7EC}"/>
              </a:ext>
            </a:extLst>
          </p:cNvPr>
          <p:cNvSpPr txBox="1"/>
          <p:nvPr/>
        </p:nvSpPr>
        <p:spPr>
          <a:xfrm>
            <a:off x="2462668" y="3105832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sz="36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ainm</a:t>
            </a:r>
            <a:r>
              <a:rPr lang="en-GB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an Giolla </a:t>
            </a:r>
            <a:r>
              <a:rPr lang="en-GB" sz="36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Gutha</a:t>
            </a:r>
            <a:r>
              <a:rPr lang="en-GB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68864422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2D45C-BE77-9E77-ABA8-60DADAF6C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8EAF6BF9-AEE1-8792-264F-4C902E91927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 descr="A black and white image of a rectangular object&#10;&#10;AI-generated content may be incorrect.">
            <a:extLst>
              <a:ext uri="{FF2B5EF4-FFF2-40B4-BE49-F238E27FC236}">
                <a16:creationId xmlns:a16="http://schemas.microsoft.com/office/drawing/2014/main" id="{20136DE5-620C-9A05-2D11-CCB4F224059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9830" y="3605350"/>
            <a:ext cx="1881052" cy="2625633"/>
          </a:xfrm>
          <a:prstGeom prst="rect">
            <a:avLst/>
          </a:prstGeom>
        </p:spPr>
      </p:pic>
      <p:pic>
        <p:nvPicPr>
          <p:cNvPr id="12" name="Picture 11" descr="A black and white image of a rectangular object&#10;&#10;AI-generated content may be incorrect.">
            <a:extLst>
              <a:ext uri="{FF2B5EF4-FFF2-40B4-BE49-F238E27FC236}">
                <a16:creationId xmlns:a16="http://schemas.microsoft.com/office/drawing/2014/main" id="{FBB56EF4-4675-133A-4112-8AE6139B25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0594" y="4310743"/>
            <a:ext cx="1881051" cy="1920239"/>
          </a:xfrm>
          <a:prstGeom prst="rect">
            <a:avLst/>
          </a:prstGeom>
        </p:spPr>
      </p:pic>
      <p:pic>
        <p:nvPicPr>
          <p:cNvPr id="14" name="Picture 13" descr="A couple of round objects&#10;&#10;AI-generated content may be incorrect.">
            <a:extLst>
              <a:ext uri="{FF2B5EF4-FFF2-40B4-BE49-F238E27FC236}">
                <a16:creationId xmlns:a16="http://schemas.microsoft.com/office/drawing/2014/main" id="{D1FA4735-C608-91CB-219E-88FBA1415D5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0022" y="4611344"/>
            <a:ext cx="1676401" cy="1619638"/>
          </a:xfrm>
          <a:prstGeom prst="rect">
            <a:avLst/>
          </a:prstGeom>
        </p:spPr>
      </p:pic>
      <p:pic>
        <p:nvPicPr>
          <p:cNvPr id="15" name="Picture 14" descr="A couple of round objects&#10;&#10;AI-generated content may be incorrect.">
            <a:extLst>
              <a:ext uri="{FF2B5EF4-FFF2-40B4-BE49-F238E27FC236}">
                <a16:creationId xmlns:a16="http://schemas.microsoft.com/office/drawing/2014/main" id="{769D6F15-2BCE-4C93-3CAE-740D158C5A9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6742" y="3795114"/>
            <a:ext cx="1881052" cy="2435868"/>
          </a:xfrm>
          <a:prstGeom prst="rect">
            <a:avLst/>
          </a:prstGeom>
        </p:spPr>
      </p:pic>
      <p:pic>
        <p:nvPicPr>
          <p:cNvPr id="17" name="Picture 16" descr="A black and white round objects&#10;&#10;AI-generated content may be incorrect.">
            <a:extLst>
              <a:ext uri="{FF2B5EF4-FFF2-40B4-BE49-F238E27FC236}">
                <a16:creationId xmlns:a16="http://schemas.microsoft.com/office/drawing/2014/main" id="{D2D6F251-3277-5D04-B78B-6CE1FA88A31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7953" y="4310743"/>
            <a:ext cx="1905382" cy="1920239"/>
          </a:xfrm>
          <a:prstGeom prst="rect">
            <a:avLst/>
          </a:prstGeom>
        </p:spPr>
      </p:pic>
      <p:pic>
        <p:nvPicPr>
          <p:cNvPr id="18" name="Picture 17" descr="A black and white round objects&#10;&#10;AI-generated content may be incorrect.">
            <a:extLst>
              <a:ext uri="{FF2B5EF4-FFF2-40B4-BE49-F238E27FC236}">
                <a16:creationId xmlns:a16="http://schemas.microsoft.com/office/drawing/2014/main" id="{2C2CF311-0E37-B9D6-44B8-1C46A9ABDFD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3482" y="5355771"/>
            <a:ext cx="1488142" cy="875210"/>
          </a:xfrm>
          <a:prstGeom prst="rect">
            <a:avLst/>
          </a:prstGeom>
        </p:spPr>
      </p:pic>
      <p:pic>
        <p:nvPicPr>
          <p:cNvPr id="9" name="Picture 8" descr="A white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A23AC156-C18F-C8D3-15D4-C73AB0D4263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9874" y="1502229"/>
            <a:ext cx="7641772" cy="1750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F1EE8-0C99-202B-6A07-D54494BEE63B}"/>
              </a:ext>
            </a:extLst>
          </p:cNvPr>
          <p:cNvSpPr txBox="1"/>
          <p:nvPr/>
        </p:nvSpPr>
        <p:spPr>
          <a:xfrm>
            <a:off x="0" y="2044692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88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17B7-85C6-06BB-D1ED-17A9D1F5C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22D261C6-6351-9672-1CBF-598C1884E17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D1E34A73-CBDE-CA65-24F0-903265D637C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3672" y="3567953"/>
            <a:ext cx="1864658" cy="2733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DA3FA-AFF8-6179-4182-EFCC90E7A153}"/>
              </a:ext>
            </a:extLst>
          </p:cNvPr>
          <p:cNvSpPr txBox="1"/>
          <p:nvPr/>
        </p:nvSpPr>
        <p:spPr>
          <a:xfrm>
            <a:off x="0" y="556550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eolas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dúinn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3" name="Picture 12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A4DBB13C-9D2E-1265-24FD-F4EEB30D97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3429000"/>
            <a:ext cx="2294965" cy="1824318"/>
          </a:xfrm>
          <a:prstGeom prst="rect">
            <a:avLst/>
          </a:prstGeom>
        </p:spPr>
      </p:pic>
      <p:pic>
        <p:nvPicPr>
          <p:cNvPr id="14" name="Picture 13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245957B0-CDC9-1484-A786-3BC9995FAC7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9410" y="1604682"/>
            <a:ext cx="2294965" cy="1824318"/>
          </a:xfrm>
          <a:prstGeom prst="rect">
            <a:avLst/>
          </a:prstGeom>
        </p:spPr>
      </p:pic>
      <p:pic>
        <p:nvPicPr>
          <p:cNvPr id="15" name="Picture 14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3D410077-9D76-A9B2-02E8-5A6851870E8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66962" y="1219200"/>
            <a:ext cx="2294965" cy="1792790"/>
          </a:xfrm>
          <a:prstGeom prst="rect">
            <a:avLst/>
          </a:prstGeom>
        </p:spPr>
      </p:pic>
      <p:pic>
        <p:nvPicPr>
          <p:cNvPr id="16" name="Picture 15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D22DC26C-9A1B-41A4-F89F-15797E7B765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61928" y="2922494"/>
            <a:ext cx="2294965" cy="179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8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2CC2D-9ED2-1D75-80D3-18A2E979B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024F6FDE-9E5D-EAF9-E33E-F8131A67997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87416-D27C-474D-4823-5E12EAF893EC}"/>
              </a:ext>
            </a:extLst>
          </p:cNvPr>
          <p:cNvSpPr txBox="1"/>
          <p:nvPr/>
        </p:nvSpPr>
        <p:spPr>
          <a:xfrm>
            <a:off x="0" y="569997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ceol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6F9B23FF-4744-690B-E8FC-02EFD01E88F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7BDBBE67-E8B2-E9F4-7879-62B99C63D7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2549" y="3160527"/>
            <a:ext cx="635788" cy="985639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BE0E1F7-9C02-EADD-3843-F899A1AE6FB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4147426"/>
            <a:ext cx="364840" cy="982913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411C396-680C-C355-892F-FFCBB1E814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2521344"/>
            <a:ext cx="1404962" cy="1077444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6506726-6C7B-3CE4-FCFA-D3E2B531F60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0532" y="1762203"/>
            <a:ext cx="805605" cy="1077443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22F7CC7-931E-7DD7-024D-FE3256101EC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952868"/>
            <a:ext cx="788126" cy="886778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DA45F50-09A1-63D2-8F36-4D029882AC7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1954" y="1854008"/>
            <a:ext cx="1306286" cy="985638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A91127A-51DF-3AAB-A7CC-CA3D6DA967F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9662" y="3370796"/>
            <a:ext cx="431012" cy="985638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5564664-06F0-9E9B-0756-E9437F1EA51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8948" y="2839646"/>
            <a:ext cx="1112517" cy="985637"/>
          </a:xfrm>
          <a:prstGeom prst="rect">
            <a:avLst/>
          </a:prstGeom>
        </p:spPr>
      </p:pic>
      <p:pic>
        <p:nvPicPr>
          <p:cNvPr id="40" name="Picture 3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CB92ECF-9D55-0482-9702-614C03631E1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7954" y="4147427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CFBC0-BAB2-CAA4-A711-44026E8A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52609FEE-CECF-12F2-2632-81D020CFFFC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60BCB-1866-FA6F-9952-65DCCBCE6A8B}"/>
              </a:ext>
            </a:extLst>
          </p:cNvPr>
          <p:cNvSpPr txBox="1"/>
          <p:nvPr/>
        </p:nvSpPr>
        <p:spPr>
          <a:xfrm>
            <a:off x="0" y="569997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aláram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shocrú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dúinn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C569612A-911D-2E3A-4BC0-8D5D216EB09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F9130B-1E81-C281-4878-066DB36D95F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1929" y="3510156"/>
            <a:ext cx="1900518" cy="2012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6648-EBDF-018A-B805-8477DD36123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5575" y="1519987"/>
            <a:ext cx="1954306" cy="20121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1DB93E-DBE5-0831-E79D-E9A95CEE0E6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6613" y="1255056"/>
            <a:ext cx="1954306" cy="20121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549973-0AB0-7A03-73B9-8FC88774B7E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31624" y="3245224"/>
            <a:ext cx="2205316" cy="227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9F9E0-3E06-BC69-A173-34C88FAE7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6C39CA61-ABB7-8991-2A8A-293C427F4C5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F6F3C3-49AD-5B98-C7CF-417DDB48DCFE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soilse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lasadh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mhúchadh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teagmhaigh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lasc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72FBD0F7-10B5-D120-CE5F-5C96A8D70C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248C6-9346-C1AC-1D0C-93E72FD21FA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8094" y="4374776"/>
            <a:ext cx="1201271" cy="1183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EE2DEE-02C8-3561-CD1A-01586A8390A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5460" y="3053221"/>
            <a:ext cx="1613646" cy="1841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C6B496-54DC-F4F9-54D8-63E546EC0DA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8095" y="1792940"/>
            <a:ext cx="1613646" cy="16360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5BB40C-1EE1-DCEF-95D8-079DCB0B997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65459" y="1661954"/>
            <a:ext cx="1075765" cy="13912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B49808-CD04-31B3-3473-D1B59FFAFFC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1224" y="3783106"/>
            <a:ext cx="1308847" cy="1775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DCB24-B5DA-D1C9-F910-18B6CA5068E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65975" y="2312894"/>
            <a:ext cx="932327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5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04378-6013-EDDB-C213-0A05BDD48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FE7D0FFF-6D39-9962-FE95-64BD7553AE4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95701A-F249-4D81-AADB-B171F97242F7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fíordhaoine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cineál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62572D85-4042-A23F-D859-97ED93C01C9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7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B48B5-B674-A9A8-C8F9-5335A33A7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BAFCEDE1-4DAA-FD5A-374F-1E8AF98FA06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 descr="A close up of a computer&#10;&#10;AI-generated content may be incorrect.">
            <a:extLst>
              <a:ext uri="{FF2B5EF4-FFF2-40B4-BE49-F238E27FC236}">
                <a16:creationId xmlns:a16="http://schemas.microsoft.com/office/drawing/2014/main" id="{B08837ED-16B7-18A6-8AF9-6A8DCFA2E89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4B86AF3C-DD8F-1677-4CD8-A68C749DC4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3344BE-9BE9-4322-49BF-2512614B266E}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8461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DD55D-13B2-ACC7-FE61-A80E4ECC5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07B26B3A-5921-2087-026D-C8A8DF0933D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A74108-0711-0288-5089-9FF1D33D7584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Níl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mothúcháin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croí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isteach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dúinn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F233D2FF-2A12-2444-0926-9B434F50370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B43A04-2377-DA88-9B9D-43BB7505AE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6920" y="1936376"/>
            <a:ext cx="2133597" cy="2205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58377-D830-711D-2EB4-1904AF27298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3551" y="1936376"/>
            <a:ext cx="2151531" cy="220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416C2-EE07-FD69-6C22-8CF156759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object&#10;&#10;AI-generated content may be incorrect.">
            <a:extLst>
              <a:ext uri="{FF2B5EF4-FFF2-40B4-BE49-F238E27FC236}">
                <a16:creationId xmlns:a16="http://schemas.microsoft.com/office/drawing/2014/main" id="{E3D53860-CA39-AA85-0294-5AE570E8F6C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F7595-E691-0DB6-CE03-398ABBCA2BC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C34D0134-9188-FF37-5116-A0509BD3773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E04154-2A29-BD34-04D1-A37F4DEF32BE}"/>
              </a:ext>
            </a:extLst>
          </p:cNvPr>
          <p:cNvSpPr txBox="1"/>
          <p:nvPr/>
        </p:nvSpPr>
        <p:spPr>
          <a:xfrm>
            <a:off x="2462668" y="3105834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Eolas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Ghlórchúntóirí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BC52F-1714-3047-9695-BA4E281733A3}"/>
              </a:ext>
            </a:extLst>
          </p:cNvPr>
          <p:cNvSpPr txBox="1"/>
          <p:nvPr/>
        </p:nvSpPr>
        <p:spPr>
          <a:xfrm>
            <a:off x="443763" y="6521073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Síneadh</a:t>
            </a:r>
            <a:endParaRPr lang="en-GB" sz="127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7853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2C6E0-E5E5-41BD-2A5E-3010A7BCE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6591A6FB-1F69-5438-2C39-923177E514F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CF61FE-A147-EB6A-AEA6-4AB8D4032FD6}"/>
              </a:ext>
            </a:extLst>
          </p:cNvPr>
          <p:cNvSpPr txBox="1"/>
          <p:nvPr/>
        </p:nvSpPr>
        <p:spPr>
          <a:xfrm>
            <a:off x="533401" y="1367350"/>
            <a:ext cx="3611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" sz="2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Is cineál ríomhchláir iad na glórchúntóirí agus is píosa teicneolaíochta iad. </a:t>
            </a:r>
            <a:endParaRPr lang="ga" sz="2800" dirty="0">
              <a:latin typeface="Aptos" panose="020B0004020202020204" pitchFamily="34" charset="0"/>
            </a:endParaRPr>
          </a:p>
          <a:p>
            <a:r>
              <a:rPr lang="ga" sz="2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Thig leo a theacht ar a lán faisnéise agus thig leo ceangal le gléasanna eile, mar shampla, le soilse agus le teilifíseáin.</a:t>
            </a:r>
          </a:p>
        </p:txBody>
      </p:sp>
      <p:pic>
        <p:nvPicPr>
          <p:cNvPr id="8" name="Picture 7" descr="A black and white square&#10;&#10;AI-generated content may be incorrect.">
            <a:extLst>
              <a:ext uri="{FF2B5EF4-FFF2-40B4-BE49-F238E27FC236}">
                <a16:creationId xmlns:a16="http://schemas.microsoft.com/office/drawing/2014/main" id="{0C59D57D-5E21-7C7F-6A51-F1C27B676CA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0" name="Picture 9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9C4921E9-8EC8-C5F5-BA08-B633864AB54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02824" y="3747247"/>
            <a:ext cx="2205317" cy="2312894"/>
          </a:xfrm>
          <a:prstGeom prst="rect">
            <a:avLst/>
          </a:prstGeom>
        </p:spPr>
      </p:pic>
      <p:pic>
        <p:nvPicPr>
          <p:cNvPr id="11" name="Picture 10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334CD8FA-004B-31B9-CC41-A7307DD8D2E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2306" y="735106"/>
            <a:ext cx="3765176" cy="3012141"/>
          </a:xfrm>
          <a:prstGeom prst="rect">
            <a:avLst/>
          </a:prstGeom>
        </p:spPr>
      </p:pic>
      <p:pic>
        <p:nvPicPr>
          <p:cNvPr id="12" name="Picture 11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20BC3178-0012-9410-0765-492B9E82DE6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1882" y="1846729"/>
            <a:ext cx="1380566" cy="17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392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BA1AB-7B80-19F0-E06A-54282434A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8C4FF465-609F-B8D0-6E40-AF143F25D18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1CA88A-FC61-2871-541A-DB763CB13C22}"/>
              </a:ext>
            </a:extLst>
          </p:cNvPr>
          <p:cNvSpPr txBox="1"/>
          <p:nvPr/>
        </p:nvSpPr>
        <p:spPr>
          <a:xfrm>
            <a:off x="533401" y="1937822"/>
            <a:ext cx="3611880" cy="2982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Freagraíonn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d’urlabhra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fáil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ghutháin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callairí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teilifíseáin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uaireadóirí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 descr="A black and white square&#10;&#10;AI-generated content may be incorrect.">
            <a:extLst>
              <a:ext uri="{FF2B5EF4-FFF2-40B4-BE49-F238E27FC236}">
                <a16:creationId xmlns:a16="http://schemas.microsoft.com/office/drawing/2014/main" id="{0388C250-23C1-3DAA-2529-B2BC215BD32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9D6E96-151C-376A-AAED-813B73C2CD3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4545" y="1246908"/>
            <a:ext cx="2712028" cy="2182091"/>
          </a:xfrm>
          <a:prstGeom prst="rect">
            <a:avLst/>
          </a:prstGeom>
        </p:spPr>
      </p:pic>
      <p:pic>
        <p:nvPicPr>
          <p:cNvPr id="13" name="Picture 12" descr="A cartoon of a child&#10;&#10;AI-generated content may be incorrect.">
            <a:extLst>
              <a:ext uri="{FF2B5EF4-FFF2-40B4-BE49-F238E27FC236}">
                <a16:creationId xmlns:a16="http://schemas.microsoft.com/office/drawing/2014/main" id="{57A7DDEE-09F4-1938-EB3C-BA39CBD3755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9862" y="3429000"/>
            <a:ext cx="2112579" cy="2784075"/>
          </a:xfrm>
          <a:prstGeom prst="rect">
            <a:avLst/>
          </a:prstGeom>
        </p:spPr>
      </p:pic>
      <p:pic>
        <p:nvPicPr>
          <p:cNvPr id="14" name="Picture 13" descr="A cartoon of a child&#10;&#10;AI-generated content may be incorrect.">
            <a:extLst>
              <a:ext uri="{FF2B5EF4-FFF2-40B4-BE49-F238E27FC236}">
                <a16:creationId xmlns:a16="http://schemas.microsoft.com/office/drawing/2014/main" id="{36EB447E-6E0C-2317-2B13-5403F289867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27476" y="4582510"/>
            <a:ext cx="1488760" cy="139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D24FD-1465-3C6E-39BD-3598243A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0CDD584E-2E89-A805-6C57-B6B593E26E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BCEFB9-F4E3-DC1F-6EDA-4EADB196C9C5}"/>
              </a:ext>
            </a:extLst>
          </p:cNvPr>
          <p:cNvSpPr txBox="1"/>
          <p:nvPr/>
        </p:nvSpPr>
        <p:spPr>
          <a:xfrm>
            <a:off x="533401" y="1874728"/>
            <a:ext cx="36118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" sz="2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Caithfidh na glórchúntóirí a bheith ceangailte leis an idirlíon le feidhmniú. </a:t>
            </a:r>
            <a:endParaRPr lang="ga" sz="2800" dirty="0">
              <a:latin typeface="Aptos" panose="020B0004020202020204" pitchFamily="34" charset="0"/>
            </a:endParaRPr>
          </a:p>
          <a:p>
            <a:r>
              <a:rPr lang="ga" sz="2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Caithfidh cuid acu a bheith plugáilte isteach fosta.</a:t>
            </a:r>
            <a:endParaRPr lang="ga" sz="2800" dirty="0">
              <a:latin typeface="Aptos" panose="020B0004020202020204" pitchFamily="34" charset="0"/>
            </a:endParaRPr>
          </a:p>
        </p:txBody>
      </p:sp>
      <p:pic>
        <p:nvPicPr>
          <p:cNvPr id="7" name="Picture 6" descr="A black and white square&#10;&#10;AI-generated content may be incorrect.">
            <a:extLst>
              <a:ext uri="{FF2B5EF4-FFF2-40B4-BE49-F238E27FC236}">
                <a16:creationId xmlns:a16="http://schemas.microsoft.com/office/drawing/2014/main" id="{10F4FF5C-6485-7889-A91D-82C2A787E81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 descr="A round object with a wifi signal&#10;&#10;AI-generated content may be incorrect.">
            <a:extLst>
              <a:ext uri="{FF2B5EF4-FFF2-40B4-BE49-F238E27FC236}">
                <a16:creationId xmlns:a16="http://schemas.microsoft.com/office/drawing/2014/main" id="{AFDB1727-F275-620D-4404-200E1F806AA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3529" y="3065928"/>
            <a:ext cx="2563906" cy="3209365"/>
          </a:xfrm>
          <a:prstGeom prst="rect">
            <a:avLst/>
          </a:prstGeom>
        </p:spPr>
      </p:pic>
      <p:pic>
        <p:nvPicPr>
          <p:cNvPr id="12" name="Picture 11" descr="A round object with a wifi signal&#10;&#10;AI-generated content may be incorrect.">
            <a:extLst>
              <a:ext uri="{FF2B5EF4-FFF2-40B4-BE49-F238E27FC236}">
                <a16:creationId xmlns:a16="http://schemas.microsoft.com/office/drawing/2014/main" id="{5BCB2A24-9839-8EF5-5054-E4B627CC1AE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3529" y="1703294"/>
            <a:ext cx="2563906" cy="136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7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4D990-6675-489C-650C-82860F1A6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A68BAAAB-2E97-9404-95C2-953299DBB8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5" name="Picture 44" descr="A white paper with dotted lines&#10;&#10;AI-generated content may be incorrect.">
            <a:extLst>
              <a:ext uri="{FF2B5EF4-FFF2-40B4-BE49-F238E27FC236}">
                <a16:creationId xmlns:a16="http://schemas.microsoft.com/office/drawing/2014/main" id="{4329D89C-2051-6B98-39FC-08C8631E5A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B95290-3CD1-0D73-9BB8-4B2CD0A19088}"/>
              </a:ext>
            </a:extLst>
          </p:cNvPr>
          <p:cNvSpPr txBox="1"/>
          <p:nvPr/>
        </p:nvSpPr>
        <p:spPr>
          <a:xfrm>
            <a:off x="533401" y="1173140"/>
            <a:ext cx="3611880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Líon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bearnaí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focail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chearta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721A19C-74BB-837F-67AC-70C230FF47EE}"/>
              </a:ext>
            </a:extLst>
          </p:cNvPr>
          <p:cNvGrpSpPr/>
          <p:nvPr/>
        </p:nvGrpSpPr>
        <p:grpSpPr>
          <a:xfrm>
            <a:off x="559580" y="2133710"/>
            <a:ext cx="3202410" cy="613292"/>
            <a:chOff x="559580" y="2133710"/>
            <a:chExt cx="3202410" cy="613292"/>
          </a:xfrm>
        </p:grpSpPr>
        <p:pic>
          <p:nvPicPr>
            <p:cNvPr id="32" name="Picture 31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092761FC-8F13-ADD6-DB16-99D735533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9580" y="2133710"/>
              <a:ext cx="3202409" cy="61329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70327A8-0154-7BDA-22A0-E83D7FF270EC}"/>
                </a:ext>
              </a:extLst>
            </p:cNvPr>
            <p:cNvSpPr txBox="1"/>
            <p:nvPr/>
          </p:nvSpPr>
          <p:spPr>
            <a:xfrm>
              <a:off x="658529" y="2154115"/>
              <a:ext cx="310346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urlabhra</a:t>
              </a: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8C8A56B-8F43-282E-DBB2-5D488F3621FF}"/>
              </a:ext>
            </a:extLst>
          </p:cNvPr>
          <p:cNvGrpSpPr/>
          <p:nvPr/>
        </p:nvGrpSpPr>
        <p:grpSpPr>
          <a:xfrm>
            <a:off x="559580" y="2852377"/>
            <a:ext cx="2191933" cy="588670"/>
            <a:chOff x="559580" y="2852377"/>
            <a:chExt cx="2191933" cy="588670"/>
          </a:xfrm>
        </p:grpSpPr>
        <p:pic>
          <p:nvPicPr>
            <p:cNvPr id="19" name="Picture 18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52219C35-1F8D-B17B-0B0B-CA51F0689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9580" y="2852377"/>
              <a:ext cx="2191933" cy="58867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598431A-B94D-585B-2B9C-7A4A663DC718}"/>
                </a:ext>
              </a:extLst>
            </p:cNvPr>
            <p:cNvSpPr txBox="1"/>
            <p:nvPr/>
          </p:nvSpPr>
          <p:spPr>
            <a:xfrm>
              <a:off x="607951" y="2885635"/>
              <a:ext cx="2072188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ríomhchláir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33EBA23-55E4-88C2-E12E-2AD30A11875B}"/>
              </a:ext>
            </a:extLst>
          </p:cNvPr>
          <p:cNvGrpSpPr/>
          <p:nvPr/>
        </p:nvGrpSpPr>
        <p:grpSpPr>
          <a:xfrm>
            <a:off x="533400" y="3604302"/>
            <a:ext cx="1770601" cy="613291"/>
            <a:chOff x="533400" y="3604302"/>
            <a:chExt cx="1770601" cy="613291"/>
          </a:xfrm>
        </p:grpSpPr>
        <p:pic>
          <p:nvPicPr>
            <p:cNvPr id="25" name="Picture 24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909D534A-DF32-3CEB-69E2-916D03E24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3400" y="3604302"/>
              <a:ext cx="1770601" cy="61329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FC8FD27-8325-318C-B349-D157218AC784}"/>
                </a:ext>
              </a:extLst>
            </p:cNvPr>
            <p:cNvSpPr txBox="1"/>
            <p:nvPr/>
          </p:nvSpPr>
          <p:spPr>
            <a:xfrm>
              <a:off x="658529" y="3617155"/>
              <a:ext cx="1645472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faisnéise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D5D0FC5-3AC4-37F8-4728-06AB03F31B59}"/>
              </a:ext>
            </a:extLst>
          </p:cNvPr>
          <p:cNvGrpSpPr/>
          <p:nvPr/>
        </p:nvGrpSpPr>
        <p:grpSpPr>
          <a:xfrm>
            <a:off x="533400" y="4335822"/>
            <a:ext cx="1325880" cy="515468"/>
            <a:chOff x="533400" y="4335822"/>
            <a:chExt cx="1325880" cy="515468"/>
          </a:xfrm>
        </p:grpSpPr>
        <p:pic>
          <p:nvPicPr>
            <p:cNvPr id="30" name="Picture 29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4A7DD5E1-8F20-DC5E-F7D7-74223E4A3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3400" y="4335822"/>
              <a:ext cx="1325880" cy="51546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559385-4672-08F6-1EC3-F5A7B0C65EE3}"/>
                </a:ext>
              </a:extLst>
            </p:cNvPr>
            <p:cNvSpPr txBox="1"/>
            <p:nvPr/>
          </p:nvSpPr>
          <p:spPr>
            <a:xfrm>
              <a:off x="658529" y="4339049"/>
              <a:ext cx="120075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Alexa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51021A0-6A9C-8A11-452B-E76C48C34FD6}"/>
              </a:ext>
            </a:extLst>
          </p:cNvPr>
          <p:cNvGrpSpPr/>
          <p:nvPr/>
        </p:nvGrpSpPr>
        <p:grpSpPr>
          <a:xfrm>
            <a:off x="488526" y="4969518"/>
            <a:ext cx="1645472" cy="712114"/>
            <a:chOff x="488526" y="4969518"/>
            <a:chExt cx="1645472" cy="712114"/>
          </a:xfrm>
        </p:grpSpPr>
        <p:pic>
          <p:nvPicPr>
            <p:cNvPr id="31" name="Picture 30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6815C6DA-6996-2886-BFB6-F19AD9FCA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8526" y="4969518"/>
              <a:ext cx="1645472" cy="71211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28B581-1CAD-DC7F-D7AE-36DA3A945FE4}"/>
                </a:ext>
              </a:extLst>
            </p:cNvPr>
            <p:cNvSpPr txBox="1"/>
            <p:nvPr/>
          </p:nvSpPr>
          <p:spPr>
            <a:xfrm>
              <a:off x="658529" y="5080194"/>
              <a:ext cx="132588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idirlíon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BEA76A9-FB99-AA8F-AEF2-17842385A198}"/>
              </a:ext>
            </a:extLst>
          </p:cNvPr>
          <p:cNvSpPr txBox="1"/>
          <p:nvPr/>
        </p:nvSpPr>
        <p:spPr>
          <a:xfrm>
            <a:off x="4778142" y="660898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cineál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59342F-546E-DE37-9E0E-2AAF1DA5CB39}"/>
              </a:ext>
            </a:extLst>
          </p:cNvPr>
          <p:cNvSpPr txBox="1"/>
          <p:nvPr/>
        </p:nvSpPr>
        <p:spPr>
          <a:xfrm>
            <a:off x="4778142" y="1671551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teacht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lán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6A8AFA-9D3C-75B1-5D67-6473A2516EEC}"/>
              </a:ext>
            </a:extLst>
          </p:cNvPr>
          <p:cNvSpPr txBox="1"/>
          <p:nvPr/>
        </p:nvSpPr>
        <p:spPr>
          <a:xfrm>
            <a:off x="4778142" y="2672578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Freagraíonn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d’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BF2A69-44D7-32A9-375D-6DEB618B3D71}"/>
              </a:ext>
            </a:extLst>
          </p:cNvPr>
          <p:cNvSpPr txBox="1"/>
          <p:nvPr/>
        </p:nvSpPr>
        <p:spPr>
          <a:xfrm>
            <a:off x="4778141" y="3683232"/>
            <a:ext cx="6257004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Caithfidh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ceangailte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6967CB-FB99-C0D7-EBB4-C6F83A6D6D31}"/>
              </a:ext>
            </a:extLst>
          </p:cNvPr>
          <p:cNvSpPr txBox="1"/>
          <p:nvPr/>
        </p:nvSpPr>
        <p:spPr>
          <a:xfrm>
            <a:off x="7286472" y="1093613"/>
            <a:ext cx="3493822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3DA49F-C7AC-F13C-1739-A2359BBF4E0C}"/>
              </a:ext>
            </a:extLst>
          </p:cNvPr>
          <p:cNvSpPr txBox="1"/>
          <p:nvPr/>
        </p:nvSpPr>
        <p:spPr>
          <a:xfrm>
            <a:off x="4778142" y="5080194"/>
            <a:ext cx="6002152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solaoid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963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72 -0.01204 L 0.34922 0.13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73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625 L 0.34765 -0.2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57" y="-125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277 L 0.34909 0.16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83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648 L 0.3487 -0.085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-458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5 -0.0037 L 0.34882 -0.221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14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DA45C-8331-DCF0-4EF9-3BFEEFE26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928DDED4-79DF-1872-072F-E1FC94FB23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close up of a computer&#10;&#10;AI-generated content may be incorrect.">
            <a:extLst>
              <a:ext uri="{FF2B5EF4-FFF2-40B4-BE49-F238E27FC236}">
                <a16:creationId xmlns:a16="http://schemas.microsoft.com/office/drawing/2014/main" id="{B251937F-5A3E-19C6-4A7C-8808EF45DF7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9" name="Picture 8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48A9F32A-2240-E45D-BFFA-C353EB068C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503ED9-2A9F-BF52-543A-E22D6CC15F2B}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Cén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bhaint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340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66DBB-3823-970A-4C26-8BAAE0292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2716194E-7CE8-E20C-2D55-32DAAD880E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F55C75-4276-3E76-9803-92821CB86FFE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t-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amhrán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 descr="A group of musical notes&#10;&#10;AI-generated content may be incorrect.">
            <a:extLst>
              <a:ext uri="{FF2B5EF4-FFF2-40B4-BE49-F238E27FC236}">
                <a16:creationId xmlns:a16="http://schemas.microsoft.com/office/drawing/2014/main" id="{87ECB217-5179-EB2A-A7C2-05D58E1F90F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8840" y="2529840"/>
            <a:ext cx="1021080" cy="2545080"/>
          </a:xfrm>
          <a:prstGeom prst="rect">
            <a:avLst/>
          </a:prstGeom>
        </p:spPr>
      </p:pic>
      <p:pic>
        <p:nvPicPr>
          <p:cNvPr id="9" name="Picture 8" descr="A group of musical notes&#10;&#10;AI-generated content may be incorrect.">
            <a:extLst>
              <a:ext uri="{FF2B5EF4-FFF2-40B4-BE49-F238E27FC236}">
                <a16:creationId xmlns:a16="http://schemas.microsoft.com/office/drawing/2014/main" id="{3C3EE7E1-5565-2BC8-171E-9034273C5B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0" y="1325880"/>
            <a:ext cx="3017520" cy="2545080"/>
          </a:xfrm>
          <a:prstGeom prst="rect">
            <a:avLst/>
          </a:prstGeom>
        </p:spPr>
      </p:pic>
      <p:pic>
        <p:nvPicPr>
          <p:cNvPr id="10" name="Picture 9" descr="A group of musical notes&#10;&#10;AI-generated content may be incorrect.">
            <a:extLst>
              <a:ext uri="{FF2B5EF4-FFF2-40B4-BE49-F238E27FC236}">
                <a16:creationId xmlns:a16="http://schemas.microsoft.com/office/drawing/2014/main" id="{DF1A215D-6BE6-25C7-7728-55AB42F126A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9040" y="1325880"/>
            <a:ext cx="1905000" cy="254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81472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CF913-7DEA-20A1-1EFD-7347E64A5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D1DADA6F-7F87-1FD8-53A6-0B61776649F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3AC18A-3A2E-7824-3A6D-F5B864651D88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Tuairisc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haimsire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fhiafraí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5DB29-22AA-61F5-5AD7-5A6EA2589E9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0320" y="944880"/>
            <a:ext cx="6918960" cy="443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CE665-3152-5507-9FDE-7E80F07D0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985D2144-E833-6D4B-84DC-DBE7A4C85F5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18E10E-53DB-7DC8-BF9D-4E709BAE7BD1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thaispeáint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dúradh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coimhéad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air</a:t>
            </a:r>
          </a:p>
        </p:txBody>
      </p:sp>
      <p:pic>
        <p:nvPicPr>
          <p:cNvPr id="8" name="Picture 7" descr="A yellow triangle with a black exclamation mark on a brown surface&#10;&#10;AI-generated content may be incorrect.">
            <a:extLst>
              <a:ext uri="{FF2B5EF4-FFF2-40B4-BE49-F238E27FC236}">
                <a16:creationId xmlns:a16="http://schemas.microsoft.com/office/drawing/2014/main" id="{CC6143A0-8A8D-8DB0-E6E9-E39F01D8A75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12720" y="716280"/>
            <a:ext cx="6781800" cy="49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1240-1787-F127-B8E6-F3A4FF6B4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DEB82D9-25AB-B40E-8833-667588054D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6DEE7FF1-8FEC-BD1C-85DF-05FA1E937CF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2" name="Picture 11" descr="A cartoon of a child&#10;&#10;AI-generated content may be incorrect.">
            <a:extLst>
              <a:ext uri="{FF2B5EF4-FFF2-40B4-BE49-F238E27FC236}">
                <a16:creationId xmlns:a16="http://schemas.microsoft.com/office/drawing/2014/main" id="{D630DBBA-6E48-CF7A-4FDB-A4F6E17A02E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3820" y="2266682"/>
            <a:ext cx="2665926" cy="32712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2D9E77-F516-EBF8-5769-76D7BBD2C140}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cliste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Thig leis an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uilig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aici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fhreagairt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thig leis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fíricí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di.</a:t>
            </a:r>
          </a:p>
        </p:txBody>
      </p:sp>
      <p:pic>
        <p:nvPicPr>
          <p:cNvPr id="4" name="Picture 3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9EB9C148-1993-5855-3C45-DBF66AFA881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0750" y="439615"/>
            <a:ext cx="2267218" cy="1758462"/>
          </a:xfrm>
          <a:prstGeom prst="rect">
            <a:avLst/>
          </a:prstGeom>
        </p:spPr>
      </p:pic>
      <p:pic>
        <p:nvPicPr>
          <p:cNvPr id="5" name="Picture 4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E9FF195A-3B91-0230-EAF0-E84C7F5A94A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3192" y="2954215"/>
            <a:ext cx="2171206" cy="1776046"/>
          </a:xfrm>
          <a:prstGeom prst="rect">
            <a:avLst/>
          </a:prstGeom>
        </p:spPr>
      </p:pic>
      <p:pic>
        <p:nvPicPr>
          <p:cNvPr id="6" name="Picture 5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A4DA9043-1903-63E2-8121-1936261AED2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79168" y="2532185"/>
            <a:ext cx="2267217" cy="1758461"/>
          </a:xfrm>
          <a:prstGeom prst="rect">
            <a:avLst/>
          </a:prstGeom>
        </p:spPr>
      </p:pic>
      <p:pic>
        <p:nvPicPr>
          <p:cNvPr id="7" name="Picture 6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445FC0BE-0188-B6C6-3340-4DA778569EA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0436" y="1090246"/>
            <a:ext cx="2267218" cy="175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56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53580-28BC-2DC3-CBFA-52976AE95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044B2042-3C11-DD62-E115-CCD2F51BDEA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000C0E-E906-C69A-9973-0506EC61B97A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choimhéadFíseán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choimhéad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screen shot of a tablet&#10;&#10;AI-generated content may be incorrect.">
            <a:extLst>
              <a:ext uri="{FF2B5EF4-FFF2-40B4-BE49-F238E27FC236}">
                <a16:creationId xmlns:a16="http://schemas.microsoft.com/office/drawing/2014/main" id="{75AFDD51-217F-1655-09C1-97AD8E30E37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12720" y="731520"/>
            <a:ext cx="6766560" cy="496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C6B4D-CBC4-4BA5-1922-C63A05933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98479FB6-E614-C1C2-6E1F-A114B133B7E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23B955-1C0E-921A-3164-DD86FB7583D2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Scéal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yellow smiley face with tears&#10;&#10;AI-generated content may be incorrect.">
            <a:extLst>
              <a:ext uri="{FF2B5EF4-FFF2-40B4-BE49-F238E27FC236}">
                <a16:creationId xmlns:a16="http://schemas.microsoft.com/office/drawing/2014/main" id="{288A053F-5570-FF0D-D870-16ED1630E6E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4280" y="777240"/>
            <a:ext cx="470916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5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95704-9347-DF34-5184-6226055BB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EE7E7DB8-BE18-3513-60BB-45D4F4093B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63C422-4567-EA96-37A5-0E923F602EB0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Ceol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callánach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codladh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yellow face with purple letters and a black background&#10;&#10;AI-generated content may be incorrect.">
            <a:extLst>
              <a:ext uri="{FF2B5EF4-FFF2-40B4-BE49-F238E27FC236}">
                <a16:creationId xmlns:a16="http://schemas.microsoft.com/office/drawing/2014/main" id="{48C45590-AF6B-8E97-DEFA-D14846C0150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8080" y="701040"/>
            <a:ext cx="496824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DF435-8A3A-C2DF-D759-F186BB52F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EEF77334-85B9-58C6-3C06-B140BD10543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CD13A7-A9A1-CD31-EC3C-2A92C114F3B1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Scéal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suarach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chumadh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dhuine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aithne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air</a:t>
            </a:r>
          </a:p>
        </p:txBody>
      </p:sp>
      <p:pic>
        <p:nvPicPr>
          <p:cNvPr id="6" name="Picture 5" descr="A yellow face with black eyes&#10;&#10;AI-generated content may be incorrect.">
            <a:extLst>
              <a:ext uri="{FF2B5EF4-FFF2-40B4-BE49-F238E27FC236}">
                <a16:creationId xmlns:a16="http://schemas.microsoft.com/office/drawing/2014/main" id="{8FE5B9CD-DB28-EFD7-9D88-1EC05B4D4C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8560" y="792480"/>
            <a:ext cx="4754880" cy="477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BF337-E5F2-E1B9-36C1-27B8B4062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43A06BC2-1260-7493-1EE7-7E96618D06D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362864-A070-0A61-850F-A23586F0D29B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Teachtaireacht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sheoladh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chuig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muinteartha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purple rectangular object with three dots&#10;&#10;AI-generated content may be incorrect.">
            <a:extLst>
              <a:ext uri="{FF2B5EF4-FFF2-40B4-BE49-F238E27FC236}">
                <a16:creationId xmlns:a16="http://schemas.microsoft.com/office/drawing/2014/main" id="{90E6CC6F-0E91-0FB1-4298-67E7FF10AA8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1760" y="624840"/>
            <a:ext cx="6873240" cy="509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CF1A9-1615-3108-5650-BF330E2FA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B21220ED-2E39-FBB4-2864-3359761CDA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14369C-CB11-498D-A83D-5E38D535527E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chur air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mhionn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mór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yellow face with black background&#10;&#10;AI-generated content may be incorrect.">
            <a:extLst>
              <a:ext uri="{FF2B5EF4-FFF2-40B4-BE49-F238E27FC236}">
                <a16:creationId xmlns:a16="http://schemas.microsoft.com/office/drawing/2014/main" id="{166504E4-696E-88E3-1F93-73B37E5D622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9040" y="792480"/>
            <a:ext cx="469392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24242-4941-09A8-ED77-4AC3950AE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FBC29EE5-FD06-ADC0-0D01-201C0E52FE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971615-77DC-C2D7-B687-CD2EBAC47A2B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Teachtaireacht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mhíchineálta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sheoladh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chuig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yellow face with a teardrop&#10;&#10;AI-generated content may be incorrect.">
            <a:extLst>
              <a:ext uri="{FF2B5EF4-FFF2-40B4-BE49-F238E27FC236}">
                <a16:creationId xmlns:a16="http://schemas.microsoft.com/office/drawing/2014/main" id="{7089DB5B-24EB-12EB-343E-E54ED3BEEE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9040" y="822960"/>
            <a:ext cx="4724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9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FEB8A-8BB9-5C2D-BB98-9D8847CA5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DAD6B1FF-A9F6-66BC-CDC8-AEFDA38ED51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7E0553-7051-D689-23E1-0EC5E469B11F}"/>
              </a:ext>
            </a:extLst>
          </p:cNvPr>
          <p:cNvSpPr txBox="1"/>
          <p:nvPr/>
        </p:nvSpPr>
        <p:spPr>
          <a:xfrm>
            <a:off x="1545821" y="6070647"/>
            <a:ext cx="9085117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Coimeádóir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ama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shocrú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cuimhneamh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mithid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scor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chluiche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A yellow and white hourglass&#10;&#10;AI-generated content may be incorrect.">
            <a:extLst>
              <a:ext uri="{FF2B5EF4-FFF2-40B4-BE49-F238E27FC236}">
                <a16:creationId xmlns:a16="http://schemas.microsoft.com/office/drawing/2014/main" id="{F537E54F-DA1A-3F72-245E-37D88E9B55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8640" y="487680"/>
            <a:ext cx="3459480" cy="519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A759-CBF4-809A-67CD-EAC4D69C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B08A2DA7-BB42-0085-8DC4-A4A4648CA5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36C5A3-9789-EDB4-DD3D-39E2B33B68A0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cheannach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shiopa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líne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dhuine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fásta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dtús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698462-39EB-AD20-131D-516C796EE9C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0880" y="746760"/>
            <a:ext cx="5288280" cy="3535680"/>
          </a:xfrm>
          <a:prstGeom prst="rect">
            <a:avLst/>
          </a:prstGeom>
        </p:spPr>
      </p:pic>
      <p:pic>
        <p:nvPicPr>
          <p:cNvPr id="8" name="Picture 7" descr="A green paper with green symbols on it&#10;&#10;AI-generated content may be incorrect.">
            <a:extLst>
              <a:ext uri="{FF2B5EF4-FFF2-40B4-BE49-F238E27FC236}">
                <a16:creationId xmlns:a16="http://schemas.microsoft.com/office/drawing/2014/main" id="{B0C78560-4CC6-4ECF-9B91-397F0CD3D7B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01440" y="1844040"/>
            <a:ext cx="5105400" cy="2849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5B6112-A30A-F3FD-DB58-AFD1CDA7DEA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7560" y="2545080"/>
            <a:ext cx="528828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8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A5B68-97B2-BCB2-115A-C203A9D3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a white spot&#10;&#10;AI-generated content may be incorrect.">
            <a:extLst>
              <a:ext uri="{FF2B5EF4-FFF2-40B4-BE49-F238E27FC236}">
                <a16:creationId xmlns:a16="http://schemas.microsoft.com/office/drawing/2014/main" id="{CA5C7DC9-7033-8F0E-7D7A-4EFFB934515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38964-DF29-9140-4026-6F02807B5F3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02B75446-E1C6-3777-89CE-40F04A4116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2" y="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D4B273-298E-8087-185E-A0970660288E}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Cén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spion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chuireann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glórchúntóirí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orainn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875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DC25-D211-74F5-6C3E-0D22CF387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F2680224-5701-289D-A6F9-B0100E119A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753BF655-CE72-BDE1-B6EE-F82767C74F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74D22F-8311-8BFD-0F7F-7C134AC98025}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ceol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Iarrann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amhráin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éagsúla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ionas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dtig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damhsa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 descr="A cartoon of a child smiling&#10;&#10;AI-generated content may be incorrect.">
            <a:extLst>
              <a:ext uri="{FF2B5EF4-FFF2-40B4-BE49-F238E27FC236}">
                <a16:creationId xmlns:a16="http://schemas.microsoft.com/office/drawing/2014/main" id="{9A4D3AD6-5681-1A95-B010-0E6E65A0299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8062" y="2253802"/>
            <a:ext cx="2601532" cy="3296991"/>
          </a:xfrm>
          <a:prstGeom prst="rect">
            <a:avLst/>
          </a:prstGeom>
        </p:spPr>
      </p:pic>
      <p:pic>
        <p:nvPicPr>
          <p:cNvPr id="31" name="Picture 3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1B49286-F383-CE64-2219-C95F1EE7B72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2549" y="1991430"/>
            <a:ext cx="635788" cy="985639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68A1796-AED8-3C91-B5B9-6AAE2AF8DF1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2978329"/>
            <a:ext cx="364840" cy="982913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26B7C6DC-13AE-78C8-49E1-5A5B84FC6A2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1352247"/>
            <a:ext cx="1404962" cy="1077444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8498B75-8276-1F7A-6528-4500EBF354D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0532" y="593106"/>
            <a:ext cx="805605" cy="1077443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60B24716-4DE6-E0A1-E21A-1BBD4820340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783771"/>
            <a:ext cx="788126" cy="886778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9028449-FA19-0943-4203-ACFBFEFB68C5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1954" y="684911"/>
            <a:ext cx="1306286" cy="985638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C77820EC-E2F8-D852-1BD4-2D3A4FF3523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9662" y="2201699"/>
            <a:ext cx="431012" cy="985638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3C86019-4721-804B-743C-A1C0E9B84BA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8948" y="1670549"/>
            <a:ext cx="1112517" cy="985637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C7654BDE-A44C-D706-A984-5BBCF65DB4B3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7954" y="2978330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8AA1E-61EF-E740-BF11-0FABFD64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C98A45D3-3B0E-FF0B-0768-EABA585A5BA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60"/>
            <a:ext cx="12194242" cy="6856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ECF96-1E2A-2B4B-9E56-D57A8B5F91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8640" y="487680"/>
            <a:ext cx="11140440" cy="58978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EA9808-0FB5-F58B-BE84-D1408CC7696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0599" y="2004732"/>
            <a:ext cx="1857052" cy="20795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2B694D-D6D3-E598-0004-04B7D08F53F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70761" y="2004732"/>
            <a:ext cx="2040844" cy="20795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6536DC-015E-1B64-92E1-C4372698C84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92152" y="2004732"/>
            <a:ext cx="1837553" cy="20795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908A62-E4EC-A5A0-2BE2-3346DDB4FC7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97422" y="1645920"/>
            <a:ext cx="1959603" cy="2270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D5663AC-2B10-F37C-BBAA-59526E9E372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8641" y="1645920"/>
            <a:ext cx="1996832" cy="22707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BD189F-7001-C1E1-9072-BA3EBB36130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35100" y="1645920"/>
            <a:ext cx="1905227" cy="2270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9CCE29-B0E4-3D7F-259D-4533E2243ACA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mothúcháin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orainn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amanna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3469D-67F5-19F0-DAED-05D3ABB47797}"/>
              </a:ext>
            </a:extLst>
          </p:cNvPr>
          <p:cNvSpPr txBox="1"/>
          <p:nvPr/>
        </p:nvSpPr>
        <p:spPr>
          <a:xfrm>
            <a:off x="4299973" y="2406387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Imní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F05060-F8A1-E171-FD05-9B60B43B9644}"/>
              </a:ext>
            </a:extLst>
          </p:cNvPr>
          <p:cNvSpPr txBox="1"/>
          <p:nvPr/>
        </p:nvSpPr>
        <p:spPr>
          <a:xfrm>
            <a:off x="7911526" y="2347180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Corraí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85C669-BD3E-F3A1-C97E-79190E5601F5}"/>
              </a:ext>
            </a:extLst>
          </p:cNvPr>
          <p:cNvSpPr txBox="1"/>
          <p:nvPr/>
        </p:nvSpPr>
        <p:spPr>
          <a:xfrm>
            <a:off x="662295" y="2295904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Áthas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9B89B-181A-3D6C-8089-5C08F842B07A}"/>
              </a:ext>
            </a:extLst>
          </p:cNvPr>
          <p:cNvSpPr txBox="1"/>
          <p:nvPr/>
        </p:nvSpPr>
        <p:spPr>
          <a:xfrm>
            <a:off x="2482549" y="265482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Eagla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072688-FBEA-AF8C-AA97-DA4E4F1D183A}"/>
              </a:ext>
            </a:extLst>
          </p:cNvPr>
          <p:cNvSpPr txBox="1"/>
          <p:nvPr/>
        </p:nvSpPr>
        <p:spPr>
          <a:xfrm>
            <a:off x="6111565" y="269755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Brón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41C6FD-5C11-D322-873E-A72EB8AD2C98}"/>
              </a:ext>
            </a:extLst>
          </p:cNvPr>
          <p:cNvSpPr txBox="1"/>
          <p:nvPr/>
        </p:nvSpPr>
        <p:spPr>
          <a:xfrm>
            <a:off x="9740327" y="2630401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Sceitimíní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938E52A-87C3-0C09-D20B-60708B65AD3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295" y="3793078"/>
            <a:ext cx="10867410" cy="24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66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20FC-5B14-A67D-686E-233B959BA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A4E8E4FA-D235-60D6-14C8-1090FDD93FA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6819E382-2580-5CF3-901C-58443E1127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F36E25-B2F6-D96E-2249-86733496571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211938-C15D-A1F8-E5F9-7195A9F574EA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CFDA4-498B-34F3-2B04-9491C05B996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26920" y="2011680"/>
            <a:ext cx="2575560" cy="3489960"/>
          </a:xfrm>
          <a:prstGeom prst="rect">
            <a:avLst/>
          </a:prstGeom>
        </p:spPr>
      </p:pic>
      <p:pic>
        <p:nvPicPr>
          <p:cNvPr id="15" name="Picture 14" descr="A black and white circle with a blue line&#10;&#10;AI-generated content may be incorrect.">
            <a:extLst>
              <a:ext uri="{FF2B5EF4-FFF2-40B4-BE49-F238E27FC236}">
                <a16:creationId xmlns:a16="http://schemas.microsoft.com/office/drawing/2014/main" id="{AC0C4D41-A13F-EA48-D8E3-F0CFD654407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0440" y="3048000"/>
            <a:ext cx="2575560" cy="2453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02D81E-7D83-791B-0FE4-7305AEF5D47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7526" y="2368725"/>
            <a:ext cx="2438854" cy="3131655"/>
          </a:xfrm>
          <a:prstGeom prst="rect">
            <a:avLst/>
          </a:prstGeom>
        </p:spPr>
      </p:pic>
      <p:pic>
        <p:nvPicPr>
          <p:cNvPr id="16" name="Picture 15" descr="A black and white circle with a blue line&#10;&#10;AI-generated content may be incorrect.">
            <a:extLst>
              <a:ext uri="{FF2B5EF4-FFF2-40B4-BE49-F238E27FC236}">
                <a16:creationId xmlns:a16="http://schemas.microsoft.com/office/drawing/2014/main" id="{02EE420D-AC1A-C44E-06D7-A042291CC87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9522" y="3046740"/>
            <a:ext cx="2438398" cy="2453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36CF53-0267-760A-2F6C-3E43D739E91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8320" y="3429000"/>
            <a:ext cx="2268518" cy="20726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CC5870-7138-21EB-C2FD-43EAAFCD3B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15840" y="4523555"/>
            <a:ext cx="1914744" cy="9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49302-30AD-6790-04E0-B61D22218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AF5B9186-3F78-64AB-3847-1E60A384016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E9B7F8-2E90-D7D3-41C0-8B6906F501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E7D76-692E-2DA6-42B1-012A224AA3D9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Rhys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scéal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680DA-8077-182D-79CD-E5410507349E}"/>
              </a:ext>
            </a:extLst>
          </p:cNvPr>
          <p:cNvSpPr txBox="1"/>
          <p:nvPr/>
        </p:nvSpPr>
        <p:spPr>
          <a:xfrm>
            <a:off x="-2244" y="553836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scéal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eagla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Rhys.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2B74A3-7D04-0F13-C524-B2A44E8D2B4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966038-631C-94FD-950F-54727576612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3684" y="1828800"/>
            <a:ext cx="1594885" cy="191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00895-F6B7-8867-0598-4B796F48D21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27851" y="2721934"/>
            <a:ext cx="1594884" cy="191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 p14:bounceEnd="5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 p14:bounceEnd="50000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6C304-3523-1FC0-0D12-C7EC1A6E6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B767A7F7-FE06-C6D8-A87E-73F8C29400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49B4A5-CE7F-5775-A431-E022B731B99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BC007-27B1-60B2-2129-8AA30D854849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Aoife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63AF06-359A-DBFA-4A65-3115DDEB8D06}"/>
              </a:ext>
            </a:extLst>
          </p:cNvPr>
          <p:cNvSpPr txBox="1"/>
          <p:nvPr/>
        </p:nvSpPr>
        <p:spPr>
          <a:xfrm>
            <a:off x="-2244" y="553836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thuigeann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freagra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034DF9-DEFB-585F-E5DD-D3954DAFB78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5916" y="1850065"/>
            <a:ext cx="2594344" cy="35087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F18A22-CA92-F45E-B65B-67E01E778FA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502" y="3232297"/>
            <a:ext cx="449915" cy="5607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6C820F-AF10-E7B8-D806-85C5D4DD980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18400" y="2137082"/>
            <a:ext cx="584200" cy="7161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05EB52-E9C7-BABE-5122-1EC73A68B91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79333" y="3699933"/>
            <a:ext cx="708443" cy="9407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EB43E9-4300-C0AC-05FB-FE1C1E046FC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03600" y="1996397"/>
            <a:ext cx="863606" cy="1235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AE7870-2DE1-1C5A-8592-74E765F27AA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4806" y="3232297"/>
            <a:ext cx="900217" cy="12108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63BBA5-5E62-7156-C0BE-64512F302EE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63516" y="1847541"/>
            <a:ext cx="900217" cy="138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58EAF-4F05-94BD-2B0A-76F47DD1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2952FE9-7A98-24E1-D8A1-D07E233894F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D6E5EB-0D5F-2100-21C8-CC30C613D4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810FCA-83F2-428B-7545-005CD833238D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Fionn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fuaimeanna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ainmhithe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feirme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 descr="A group of cartoon animals&#10;&#10;AI-generated content may be incorrect.">
            <a:extLst>
              <a:ext uri="{FF2B5EF4-FFF2-40B4-BE49-F238E27FC236}">
                <a16:creationId xmlns:a16="http://schemas.microsoft.com/office/drawing/2014/main" id="{49088618-7EA5-0B3B-6979-CC48390DDDE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87700" y="3695700"/>
            <a:ext cx="1689100" cy="1460500"/>
          </a:xfrm>
          <a:prstGeom prst="rect">
            <a:avLst/>
          </a:prstGeom>
        </p:spPr>
      </p:pic>
      <p:pic>
        <p:nvPicPr>
          <p:cNvPr id="11" name="Picture 10" descr="A group of cartoon animals&#10;&#10;AI-generated content may be incorrect.">
            <a:extLst>
              <a:ext uri="{FF2B5EF4-FFF2-40B4-BE49-F238E27FC236}">
                <a16:creationId xmlns:a16="http://schemas.microsoft.com/office/drawing/2014/main" id="{1F1B05A0-FC57-21A4-6F85-8BE92AD11CC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9400" y="3898900"/>
            <a:ext cx="1155700" cy="1257300"/>
          </a:xfrm>
          <a:prstGeom prst="rect">
            <a:avLst/>
          </a:prstGeom>
        </p:spPr>
      </p:pic>
      <p:pic>
        <p:nvPicPr>
          <p:cNvPr id="12" name="Picture 11" descr="A group of cartoon animals&#10;&#10;AI-generated content may be incorrect.">
            <a:extLst>
              <a:ext uri="{FF2B5EF4-FFF2-40B4-BE49-F238E27FC236}">
                <a16:creationId xmlns:a16="http://schemas.microsoft.com/office/drawing/2014/main" id="{B2320D5A-39DC-247D-2368-F1B4827EAB5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66200" y="3392415"/>
            <a:ext cx="1305858" cy="1166885"/>
          </a:xfrm>
          <a:prstGeom prst="rect">
            <a:avLst/>
          </a:prstGeom>
        </p:spPr>
      </p:pic>
      <p:pic>
        <p:nvPicPr>
          <p:cNvPr id="18" name="Picture 17" descr="An orange round object with a black background&#10;&#10;AI-generated content may be incorrect.">
            <a:extLst>
              <a:ext uri="{FF2B5EF4-FFF2-40B4-BE49-F238E27FC236}">
                <a16:creationId xmlns:a16="http://schemas.microsoft.com/office/drawing/2014/main" id="{96B58DCF-914C-AD8C-A8D7-AFF671B8D49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3800" y="3238500"/>
            <a:ext cx="2171700" cy="2095500"/>
          </a:xfrm>
          <a:prstGeom prst="rect">
            <a:avLst/>
          </a:prstGeom>
        </p:spPr>
      </p:pic>
      <p:pic>
        <p:nvPicPr>
          <p:cNvPr id="20" name="Picture 19" descr="A group of cartoon animals&#10;&#10;AI-generated content may be incorrect.">
            <a:extLst>
              <a:ext uri="{FF2B5EF4-FFF2-40B4-BE49-F238E27FC236}">
                <a16:creationId xmlns:a16="http://schemas.microsoft.com/office/drawing/2014/main" id="{5947A8C0-576E-2119-5D3B-E2491DFA4DC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0" y="3025630"/>
            <a:ext cx="1356658" cy="1406669"/>
          </a:xfrm>
          <a:prstGeom prst="rect">
            <a:avLst/>
          </a:prstGeom>
        </p:spPr>
      </p:pic>
      <p:pic>
        <p:nvPicPr>
          <p:cNvPr id="21" name="Picture 20" descr="A group of cartoon animals&#10;&#10;AI-generated content may be incorrect.">
            <a:extLst>
              <a:ext uri="{FF2B5EF4-FFF2-40B4-BE49-F238E27FC236}">
                <a16:creationId xmlns:a16="http://schemas.microsoft.com/office/drawing/2014/main" id="{103499F0-A7F7-4D2E-FD3C-6E93FC8C3E3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958" y="1993900"/>
            <a:ext cx="1968500" cy="1905000"/>
          </a:xfrm>
          <a:prstGeom prst="rect">
            <a:avLst/>
          </a:prstGeom>
        </p:spPr>
      </p:pic>
      <p:pic>
        <p:nvPicPr>
          <p:cNvPr id="22" name="Picture 21" descr="A group of cartoon animals&#10;&#10;AI-generated content may be incorrect.">
            <a:extLst>
              <a:ext uri="{FF2B5EF4-FFF2-40B4-BE49-F238E27FC236}">
                <a16:creationId xmlns:a16="http://schemas.microsoft.com/office/drawing/2014/main" id="{299E381E-A680-5C3C-0B61-E4CCF2336F2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48100" y="2324100"/>
            <a:ext cx="19685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65F6-7C72-7087-AA75-72CE9F2D4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8D5FFAF7-C237-8E22-8727-1842508B807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0E11C0-5D5C-D063-D951-4B5241B8444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51FF73-97D6-7A35-945A-7DD3F255586E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Jia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nuacht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inniu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C09BFF-B776-672A-346D-D2117DEE1FDD}"/>
              </a:ext>
            </a:extLst>
          </p:cNvPr>
          <p:cNvSpPr txBox="1"/>
          <p:nvPr/>
        </p:nvSpPr>
        <p:spPr>
          <a:xfrm>
            <a:off x="-2244" y="5357530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nuacht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héisteacht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ACA3A980-B661-7270-D578-03880547F2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14" name="Picture 13" descr="A couple of hands with thumbs down and down&#10;&#10;AI-generated content may be incorrect.">
            <a:extLst>
              <a:ext uri="{FF2B5EF4-FFF2-40B4-BE49-F238E27FC236}">
                <a16:creationId xmlns:a16="http://schemas.microsoft.com/office/drawing/2014/main" id="{D9177694-780D-C43D-653B-13248030000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4100" y="2451100"/>
            <a:ext cx="2286000" cy="1714500"/>
          </a:xfrm>
          <a:prstGeom prst="rect">
            <a:avLst/>
          </a:prstGeom>
        </p:spPr>
      </p:pic>
      <p:pic>
        <p:nvPicPr>
          <p:cNvPr id="15" name="Picture 14" descr="A couple of hands with thumbs down and down&#10;&#10;AI-generated content may be incorrect.">
            <a:extLst>
              <a:ext uri="{FF2B5EF4-FFF2-40B4-BE49-F238E27FC236}">
                <a16:creationId xmlns:a16="http://schemas.microsoft.com/office/drawing/2014/main" id="{65985225-8596-5344-2CAC-C76F4CACA84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67600" y="1752600"/>
            <a:ext cx="2321858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8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C8342-DB86-92F9-0848-5D38E0093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22F64C1D-8F8E-67BB-1FF3-2EB3E6B05E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CE8FA1-9A70-9BB1-89F5-F086003E7BC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21A89E-CFD1-EAED-90A0-FF642DEAD033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Anna ag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cluiche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4" name="Picture 13" descr="A grey rectangular object with dots&#10;&#10;AI-generated content may be incorrect.">
            <a:extLst>
              <a:ext uri="{FF2B5EF4-FFF2-40B4-BE49-F238E27FC236}">
                <a16:creationId xmlns:a16="http://schemas.microsoft.com/office/drawing/2014/main" id="{FE437D8D-AB45-D378-479F-88CC7CCAADB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9500" y="1892300"/>
            <a:ext cx="2400300" cy="3479800"/>
          </a:xfrm>
          <a:prstGeom prst="rect">
            <a:avLst/>
          </a:prstGeom>
        </p:spPr>
      </p:pic>
      <p:pic>
        <p:nvPicPr>
          <p:cNvPr id="16" name="Picture 15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3AE04066-251D-1E01-9493-3029B211C5A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35200" y="2616200"/>
            <a:ext cx="2209799" cy="1778000"/>
          </a:xfrm>
          <a:prstGeom prst="rect">
            <a:avLst/>
          </a:prstGeom>
        </p:spPr>
      </p:pic>
      <p:pic>
        <p:nvPicPr>
          <p:cNvPr id="17" name="Picture 16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AB294468-CA34-7C7E-8501-0AF85F33AD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1" y="1485900"/>
            <a:ext cx="2209799" cy="1789438"/>
          </a:xfrm>
          <a:prstGeom prst="rect">
            <a:avLst/>
          </a:prstGeom>
        </p:spPr>
      </p:pic>
      <p:pic>
        <p:nvPicPr>
          <p:cNvPr id="18" name="Picture 17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5B611924-4252-F3E8-A160-FB9531DE04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1599" y="3581400"/>
            <a:ext cx="2209799" cy="1789438"/>
          </a:xfrm>
          <a:prstGeom prst="rect">
            <a:avLst/>
          </a:prstGeom>
        </p:spPr>
      </p:pic>
      <p:pic>
        <p:nvPicPr>
          <p:cNvPr id="20" name="Picture 19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D3D8AA68-34BA-6CC1-EC04-9714685C0AB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9400" y="2730499"/>
            <a:ext cx="1143000" cy="1320801"/>
          </a:xfrm>
          <a:prstGeom prst="rect">
            <a:avLst/>
          </a:prstGeom>
        </p:spPr>
      </p:pic>
      <p:pic>
        <p:nvPicPr>
          <p:cNvPr id="21" name="Picture 20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3F8AD77B-2554-D9EF-CCF8-FBD2E6D9EE1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89800" y="1638467"/>
            <a:ext cx="1371600" cy="1206334"/>
          </a:xfrm>
          <a:prstGeom prst="rect">
            <a:avLst/>
          </a:prstGeom>
        </p:spPr>
      </p:pic>
      <p:pic>
        <p:nvPicPr>
          <p:cNvPr id="22" name="Picture 21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E5079C1A-C0E3-E2CD-9556-2506EAF1AFE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700" y="3822700"/>
            <a:ext cx="876298" cy="106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66028-486C-FDE1-D817-4F97D796C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50CEE17-DEE2-139E-1EDC-E9DE486A68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F57672-949F-CBF5-0793-8129EEE80E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AFB825-0490-10D1-F6B2-9FF88CA885F9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Thosaigh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Dev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labhairt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stuaim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4BDBC-49E5-28DD-EB84-626640E56AEE}"/>
              </a:ext>
            </a:extLst>
          </p:cNvPr>
          <p:cNvSpPr txBox="1"/>
          <p:nvPr/>
        </p:nvSpPr>
        <p:spPr>
          <a:xfrm>
            <a:off x="-2244" y="553836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air.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1E98B5-EF40-0593-C36C-24D21A85062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4" name="Picture 13" descr="A pair of white rectangular speech bubbles&#10;&#10;AI-generated content may be incorrect.">
            <a:extLst>
              <a:ext uri="{FF2B5EF4-FFF2-40B4-BE49-F238E27FC236}">
                <a16:creationId xmlns:a16="http://schemas.microsoft.com/office/drawing/2014/main" id="{28FDD056-1A36-5EE4-DF38-2D425CBFE20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4300" y="2425698"/>
            <a:ext cx="2258358" cy="1765301"/>
          </a:xfrm>
          <a:prstGeom prst="rect">
            <a:avLst/>
          </a:prstGeom>
        </p:spPr>
      </p:pic>
      <p:pic>
        <p:nvPicPr>
          <p:cNvPr id="16" name="Picture 15" descr="A pair of white rectangular speech bubbles&#10;&#10;AI-generated content may be incorrect.">
            <a:extLst>
              <a:ext uri="{FF2B5EF4-FFF2-40B4-BE49-F238E27FC236}">
                <a16:creationId xmlns:a16="http://schemas.microsoft.com/office/drawing/2014/main" id="{204D26C2-0513-AC15-CC29-A6A2EE2E8C3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2800" y="1816100"/>
            <a:ext cx="2258358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0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82D1E-3CE6-BA81-CEF4-9DB381EE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8508AF61-57B3-4AE3-BBDF-099918286DA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2B3ECD-332B-9E43-7712-3B8C6E3248D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40" name="Picture 3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260C2D0-CDDF-875B-B65D-4BACBD46E41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3900" y="2135027"/>
            <a:ext cx="805605" cy="1077443"/>
          </a:xfrm>
          <a:prstGeom prst="rect">
            <a:avLst/>
          </a:prstGeom>
        </p:spPr>
      </p:pic>
      <p:pic>
        <p:nvPicPr>
          <p:cNvPr id="41" name="Picture 4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8834E5F-A94D-ED24-7473-5BFBC5B13DA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0438" y="1805622"/>
            <a:ext cx="788126" cy="886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21FA6C-8D7F-210A-1326-FCD57CEF2846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Tina ag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t-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D83D8AC0-13FC-9A40-0E61-DA1ADA1F3D3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9D4FB32-2FD1-0795-D245-61E5D842744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6253" y="3177497"/>
            <a:ext cx="635788" cy="985639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532A8EB-2CE8-23CF-503F-CB1B8D92961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44661" y="4163136"/>
            <a:ext cx="364840" cy="982913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65F34E9-5933-7283-BDE3-7E42BD2A2CB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9300" y="2508653"/>
            <a:ext cx="1404962" cy="1077444"/>
          </a:xfrm>
          <a:prstGeom prst="rect">
            <a:avLst/>
          </a:prstGeom>
        </p:spPr>
      </p:pic>
      <p:pic>
        <p:nvPicPr>
          <p:cNvPr id="42" name="Picture 4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67CAAD9B-9EA3-7234-C724-EBB9537CF9A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1560" y="2946229"/>
            <a:ext cx="1306286" cy="985638"/>
          </a:xfrm>
          <a:prstGeom prst="rect">
            <a:avLst/>
          </a:prstGeom>
        </p:spPr>
      </p:pic>
      <p:pic>
        <p:nvPicPr>
          <p:cNvPr id="43" name="Picture 4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467AB03-D91E-F933-AB84-F831D58074BE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74376" y="2213187"/>
            <a:ext cx="431012" cy="985638"/>
          </a:xfrm>
          <a:prstGeom prst="rect">
            <a:avLst/>
          </a:prstGeom>
        </p:spPr>
      </p:pic>
      <p:pic>
        <p:nvPicPr>
          <p:cNvPr id="44" name="Picture 4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5CF70B3-4942-4087-9560-479FB058D77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33386" y="2692400"/>
            <a:ext cx="1112517" cy="985637"/>
          </a:xfrm>
          <a:prstGeom prst="rect">
            <a:avLst/>
          </a:prstGeom>
        </p:spPr>
      </p:pic>
      <p:pic>
        <p:nvPicPr>
          <p:cNvPr id="45" name="Picture 4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14B2674-28C8-A2E6-C7E1-8EE01DAC2C4A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73773" y="3881083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0FC7E-58BA-C8AE-8640-16BEB5B8D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08755E50-BC5E-A58F-96A1-02C2EEF71D8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190AC5-5DDD-FD26-6733-ADF76A33378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17" name="Picture 16" descr="A group of people in a line&#10;&#10;AI-generated content may be incorrect.">
            <a:extLst>
              <a:ext uri="{FF2B5EF4-FFF2-40B4-BE49-F238E27FC236}">
                <a16:creationId xmlns:a16="http://schemas.microsoft.com/office/drawing/2014/main" id="{99B33ED0-BD76-598C-6BA6-1D023CB8F9B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0800" y="3488710"/>
            <a:ext cx="9575800" cy="27215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CB63D7-FFBF-7D17-42B1-28E668490070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fásta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iontaofa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BEEE3-C4EA-BF37-9DE3-88370245D025}"/>
              </a:ext>
            </a:extLst>
          </p:cNvPr>
          <p:cNvGrpSpPr/>
          <p:nvPr/>
        </p:nvGrpSpPr>
        <p:grpSpPr>
          <a:xfrm>
            <a:off x="8322733" y="2249666"/>
            <a:ext cx="2023533" cy="1802314"/>
            <a:chOff x="8322733" y="2249666"/>
            <a:chExt cx="2023533" cy="1802314"/>
          </a:xfrm>
        </p:grpSpPr>
        <p:pic>
          <p:nvPicPr>
            <p:cNvPr id="22" name="Picture 21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1A81ED2D-85E2-2B5B-921C-BA3A2B4A4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45877" y="2249666"/>
              <a:ext cx="1996158" cy="180231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BFE0F0-D956-2A09-B2AB-49E7043762B7}"/>
                </a:ext>
              </a:extLst>
            </p:cNvPr>
            <p:cNvSpPr txBox="1"/>
            <p:nvPr/>
          </p:nvSpPr>
          <p:spPr>
            <a:xfrm>
              <a:off x="8322733" y="2868587"/>
              <a:ext cx="20235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Leasmháthair</a:t>
              </a:r>
              <a:endParaRPr lang="en-GB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3A3150F-B5A6-BD05-78BB-15498920C366}"/>
              </a:ext>
            </a:extLst>
          </p:cNvPr>
          <p:cNvGrpSpPr/>
          <p:nvPr/>
        </p:nvGrpSpPr>
        <p:grpSpPr>
          <a:xfrm>
            <a:off x="6345766" y="2248825"/>
            <a:ext cx="2023533" cy="1802314"/>
            <a:chOff x="6345766" y="2248825"/>
            <a:chExt cx="2023533" cy="1802314"/>
          </a:xfrm>
        </p:grpSpPr>
        <p:pic>
          <p:nvPicPr>
            <p:cNvPr id="21" name="Picture 2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3C333D3B-DA32-7A37-19CC-C606E1066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64679" y="2248825"/>
              <a:ext cx="1953824" cy="180231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ADC7F7-2975-5A56-8094-452B1120E1AA}"/>
                </a:ext>
              </a:extLst>
            </p:cNvPr>
            <p:cNvSpPr txBox="1"/>
            <p:nvPr/>
          </p:nvSpPr>
          <p:spPr>
            <a:xfrm>
              <a:off x="6345766" y="30004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Daidí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337331-5AD4-12B5-47CC-6C11F43EE455}"/>
              </a:ext>
            </a:extLst>
          </p:cNvPr>
          <p:cNvGrpSpPr/>
          <p:nvPr/>
        </p:nvGrpSpPr>
        <p:grpSpPr>
          <a:xfrm>
            <a:off x="2408763" y="2248825"/>
            <a:ext cx="2023533" cy="1802314"/>
            <a:chOff x="2408763" y="2248825"/>
            <a:chExt cx="2023533" cy="1802314"/>
          </a:xfrm>
        </p:grpSpPr>
        <p:pic>
          <p:nvPicPr>
            <p:cNvPr id="19" name="Picture 18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8D8C34B0-945D-4B84-D68F-D6D231C6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457578" y="2248825"/>
              <a:ext cx="1940849" cy="18023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4847D6-8569-E186-DC72-F3450C79A01E}"/>
                </a:ext>
              </a:extLst>
            </p:cNvPr>
            <p:cNvSpPr txBox="1"/>
            <p:nvPr/>
          </p:nvSpPr>
          <p:spPr>
            <a:xfrm>
              <a:off x="2408763" y="2721268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Aintín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329B087-9B98-FAF8-A3C0-D3E637082260}"/>
              </a:ext>
            </a:extLst>
          </p:cNvPr>
          <p:cNvGrpSpPr/>
          <p:nvPr/>
        </p:nvGrpSpPr>
        <p:grpSpPr>
          <a:xfrm>
            <a:off x="4389961" y="2248825"/>
            <a:ext cx="2023533" cy="1802314"/>
            <a:chOff x="4389961" y="2248825"/>
            <a:chExt cx="2023533" cy="1802314"/>
          </a:xfrm>
        </p:grpSpPr>
        <p:pic>
          <p:nvPicPr>
            <p:cNvPr id="20" name="Picture 19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E7A067F9-A40B-A5DE-B318-E04B0AF2E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32296" y="2248825"/>
              <a:ext cx="1955805" cy="180231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52B56B-CC9D-D0A3-0A45-34C03ED3A1E0}"/>
                </a:ext>
              </a:extLst>
            </p:cNvPr>
            <p:cNvSpPr txBox="1"/>
            <p:nvPr/>
          </p:nvSpPr>
          <p:spPr>
            <a:xfrm>
              <a:off x="4389961" y="287366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Uncail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B76F0D-4264-7D5E-D025-B4DBDD230E5A}"/>
              </a:ext>
            </a:extLst>
          </p:cNvPr>
          <p:cNvGrpSpPr/>
          <p:nvPr/>
        </p:nvGrpSpPr>
        <p:grpSpPr>
          <a:xfrm>
            <a:off x="7945966" y="1279790"/>
            <a:ext cx="1960033" cy="1700783"/>
            <a:chOff x="7945966" y="1279790"/>
            <a:chExt cx="1960033" cy="1700783"/>
          </a:xfrm>
        </p:grpSpPr>
        <p:pic>
          <p:nvPicPr>
            <p:cNvPr id="28" name="Picture 27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FF7884B2-2268-0E06-97BE-B21C0C7C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45966" y="1279790"/>
              <a:ext cx="1960033" cy="17007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17CAFA5-F1A3-6341-7069-5F13E13EF2AE}"/>
                </a:ext>
              </a:extLst>
            </p:cNvPr>
            <p:cNvSpPr txBox="1"/>
            <p:nvPr/>
          </p:nvSpPr>
          <p:spPr>
            <a:xfrm>
              <a:off x="8153400" y="1874410"/>
              <a:ext cx="1581021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Mamaí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6273BD-2AE5-8292-C1EB-4252A518CEA2}"/>
              </a:ext>
            </a:extLst>
          </p:cNvPr>
          <p:cNvGrpSpPr/>
          <p:nvPr/>
        </p:nvGrpSpPr>
        <p:grpSpPr>
          <a:xfrm>
            <a:off x="3831163" y="1279790"/>
            <a:ext cx="2023533" cy="1700783"/>
            <a:chOff x="3831163" y="1279790"/>
            <a:chExt cx="2023533" cy="1700783"/>
          </a:xfrm>
        </p:grpSpPr>
        <p:pic>
          <p:nvPicPr>
            <p:cNvPr id="26" name="Picture 25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4A112049-7576-CA9F-2512-5A8ABE99B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35396" y="1279790"/>
              <a:ext cx="1993901" cy="17007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7138BA-BBC3-F164-46C3-A1A982A19993}"/>
                </a:ext>
              </a:extLst>
            </p:cNvPr>
            <p:cNvSpPr txBox="1"/>
            <p:nvPr/>
          </p:nvSpPr>
          <p:spPr>
            <a:xfrm>
              <a:off x="3831163" y="187440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Múinteoir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309C079-B241-A128-8FAD-6C46A6630A16}"/>
              </a:ext>
            </a:extLst>
          </p:cNvPr>
          <p:cNvGrpSpPr/>
          <p:nvPr/>
        </p:nvGrpSpPr>
        <p:grpSpPr>
          <a:xfrm>
            <a:off x="1845734" y="1279790"/>
            <a:ext cx="2027764" cy="1700783"/>
            <a:chOff x="1845734" y="1279790"/>
            <a:chExt cx="2027764" cy="1700783"/>
          </a:xfrm>
        </p:grpSpPr>
        <p:pic>
          <p:nvPicPr>
            <p:cNvPr id="24" name="Picture 23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0C1F2550-1D8A-9F84-8B07-B7CDC8C77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845734" y="1279790"/>
              <a:ext cx="1981198" cy="17007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4947D7-B4E1-102D-7EA1-70E1269FE48F}"/>
                </a:ext>
              </a:extLst>
            </p:cNvPr>
            <p:cNvSpPr txBox="1"/>
            <p:nvPr/>
          </p:nvSpPr>
          <p:spPr>
            <a:xfrm>
              <a:off x="1849965" y="1830249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Leasathair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534225-A918-5255-212B-CD6251DC3A26}"/>
              </a:ext>
            </a:extLst>
          </p:cNvPr>
          <p:cNvGrpSpPr/>
          <p:nvPr/>
        </p:nvGrpSpPr>
        <p:grpSpPr>
          <a:xfrm>
            <a:off x="5888565" y="1279790"/>
            <a:ext cx="2023533" cy="1700783"/>
            <a:chOff x="5888565" y="1279790"/>
            <a:chExt cx="2023533" cy="1700783"/>
          </a:xfrm>
        </p:grpSpPr>
        <p:pic>
          <p:nvPicPr>
            <p:cNvPr id="41" name="Picture 4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D552475F-62FB-0CF6-D90D-AC170E4C0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26664" y="1279790"/>
              <a:ext cx="1960034" cy="1700783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24B63A-D292-13BC-3DE7-40E29A8A6983}"/>
                </a:ext>
              </a:extLst>
            </p:cNvPr>
            <p:cNvSpPr txBox="1"/>
            <p:nvPr/>
          </p:nvSpPr>
          <p:spPr>
            <a:xfrm>
              <a:off x="5888565" y="17558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Cúramóir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747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09CD-3CC6-EB3E-A6AE-F5843111B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360F92C0-5025-2CF2-4FAD-DDE3AE04A5E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blue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631F65C1-F3D5-66E6-92E3-EE66DD4BDD6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0" name="Picture 9" descr="A black and white image of a curved line&#10;&#10;AI-generated content may be incorrect.">
            <a:extLst>
              <a:ext uri="{FF2B5EF4-FFF2-40B4-BE49-F238E27FC236}">
                <a16:creationId xmlns:a16="http://schemas.microsoft.com/office/drawing/2014/main" id="{B041A61D-8A77-6606-4A6C-206E06D718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141473-F804-9AEC-D5F1-DBD43EB333C4}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Shocraigh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an  t-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aláram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Dhaidí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b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Musclaíonn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Daidí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4D41CFC4-B55F-D841-092E-9E8D23F1AD0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20194" y="2312126"/>
            <a:ext cx="2586446" cy="3226526"/>
          </a:xfrm>
          <a:prstGeom prst="rect">
            <a:avLst/>
          </a:prstGeom>
        </p:spPr>
      </p:pic>
      <p:pic>
        <p:nvPicPr>
          <p:cNvPr id="12" name="Picture 1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26567BC-2CDB-E826-9003-50238213C2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5394" y="3213463"/>
            <a:ext cx="1737360" cy="1711234"/>
          </a:xfrm>
          <a:prstGeom prst="rect">
            <a:avLst/>
          </a:prstGeom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FD151E8-15D4-AD42-76C6-B7CDFBB96D8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92640" y="613954"/>
            <a:ext cx="1606731" cy="16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6126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ED2B2-0A03-3221-A225-B2043FFED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16F4A5F8-8B28-A6BA-DBFE-39DD6DFE151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D0E371-45EB-4888-741F-E5106FBC12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459D89-BE3C-58B8-E9A3-A0185E9CAAB7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D’úsáid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Abeni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cleas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col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ceathrar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óige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Olu.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944D4-63C6-6EFE-8892-207A1598AB1A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 descr="A cartoon of a couple of people&#10;&#10;AI-generated content may be incorrect.">
            <a:extLst>
              <a:ext uri="{FF2B5EF4-FFF2-40B4-BE49-F238E27FC236}">
                <a16:creationId xmlns:a16="http://schemas.microsoft.com/office/drawing/2014/main" id="{593C58BC-EA3F-BA0E-3FA8-3A2D75B0F7E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4856" y="3429000"/>
            <a:ext cx="1935125" cy="2791047"/>
          </a:xfrm>
          <a:prstGeom prst="rect">
            <a:avLst/>
          </a:prstGeom>
        </p:spPr>
      </p:pic>
      <p:pic>
        <p:nvPicPr>
          <p:cNvPr id="11" name="Picture 10" descr="A cartoon of a couple of people&#10;&#10;AI-generated content may be incorrect.">
            <a:extLst>
              <a:ext uri="{FF2B5EF4-FFF2-40B4-BE49-F238E27FC236}">
                <a16:creationId xmlns:a16="http://schemas.microsoft.com/office/drawing/2014/main" id="{71C2CCB8-C01D-1F1A-B770-485EF1F17D1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1888" y="3427738"/>
            <a:ext cx="1703178" cy="2791047"/>
          </a:xfrm>
          <a:prstGeom prst="rect">
            <a:avLst/>
          </a:prstGeom>
        </p:spPr>
      </p:pic>
      <p:pic>
        <p:nvPicPr>
          <p:cNvPr id="13" name="Picture 12" descr="A white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92DE2E1F-52F3-4F2D-BE86-BF155C6C06A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9350" y="2214563"/>
            <a:ext cx="1592672" cy="1314450"/>
          </a:xfrm>
          <a:prstGeom prst="rect">
            <a:avLst/>
          </a:prstGeom>
        </p:spPr>
      </p:pic>
      <p:pic>
        <p:nvPicPr>
          <p:cNvPr id="15" name="Picture 14" descr="A black circle with a purple face and a black circle with a black background&#10;&#10;AI-generated content may be incorrect.">
            <a:extLst>
              <a:ext uri="{FF2B5EF4-FFF2-40B4-BE49-F238E27FC236}">
                <a16:creationId xmlns:a16="http://schemas.microsoft.com/office/drawing/2014/main" id="{050A0383-19A1-B736-6601-C7C27A00A19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00813" y="2371725"/>
            <a:ext cx="957262" cy="900113"/>
          </a:xfrm>
          <a:prstGeom prst="rect">
            <a:avLst/>
          </a:prstGeom>
        </p:spPr>
      </p:pic>
      <p:pic>
        <p:nvPicPr>
          <p:cNvPr id="16" name="Picture 15" descr="A black circle with a purple face and a black circle with a black background&#10;&#10;AI-generated content may be incorrect.">
            <a:extLst>
              <a:ext uri="{FF2B5EF4-FFF2-40B4-BE49-F238E27FC236}">
                <a16:creationId xmlns:a16="http://schemas.microsoft.com/office/drawing/2014/main" id="{5494887E-1A0E-8D04-740F-BD8E2384C74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7775" y="3529013"/>
            <a:ext cx="2085975" cy="201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DDC0B-2FF3-8F43-15D0-7CD816EB0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932012E9-E2F0-01D8-9BD8-4BAB54A6728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449534-2AB8-9C12-3A5D-A10F658F780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B09512-FA13-CA1F-7D14-65C2B2C4F04A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Luis ag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streachailt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fíric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aimsiú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obair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baile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2E848D-4547-FA11-0BC6-74E5013EF160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Síneadh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1475-0736-2E6F-9109-BC2936601522}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Mhamó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Luis leis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fhíric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dhíth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air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aimsiú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 descr="A cartoon of two people&#10;&#10;AI-generated content may be incorrect.">
            <a:extLst>
              <a:ext uri="{FF2B5EF4-FFF2-40B4-BE49-F238E27FC236}">
                <a16:creationId xmlns:a16="http://schemas.microsoft.com/office/drawing/2014/main" id="{532DAFD9-EA0C-72FD-3E18-BEE56398616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5900" y="2806679"/>
            <a:ext cx="1714500" cy="3420310"/>
          </a:xfrm>
          <a:prstGeom prst="rect">
            <a:avLst/>
          </a:prstGeom>
        </p:spPr>
      </p:pic>
      <p:pic>
        <p:nvPicPr>
          <p:cNvPr id="12" name="Picture 11" descr="A cartoon of two people&#10;&#10;AI-generated content may be incorrect.">
            <a:extLst>
              <a:ext uri="{FF2B5EF4-FFF2-40B4-BE49-F238E27FC236}">
                <a16:creationId xmlns:a16="http://schemas.microsoft.com/office/drawing/2014/main" id="{24A73318-1B95-6C09-BF1E-DCF77F19B16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13694" y="2806679"/>
            <a:ext cx="1992406" cy="3420310"/>
          </a:xfrm>
          <a:prstGeom prst="rect">
            <a:avLst/>
          </a:prstGeom>
        </p:spPr>
      </p:pic>
      <p:pic>
        <p:nvPicPr>
          <p:cNvPr id="18" name="Picture 17" descr="A black circle with a question mark&#10;&#10;AI-generated content may be incorrect.">
            <a:extLst>
              <a:ext uri="{FF2B5EF4-FFF2-40B4-BE49-F238E27FC236}">
                <a16:creationId xmlns:a16="http://schemas.microsoft.com/office/drawing/2014/main" id="{2C1CFC39-70DD-F0E0-03FE-EE069FF2776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2646" y="3765176"/>
            <a:ext cx="2080397" cy="2003612"/>
          </a:xfrm>
          <a:prstGeom prst="rect">
            <a:avLst/>
          </a:prstGeom>
        </p:spPr>
      </p:pic>
      <p:pic>
        <p:nvPicPr>
          <p:cNvPr id="19" name="Picture 18" descr="A black circle with a question mark&#10;&#10;AI-generated content may be incorrect.">
            <a:extLst>
              <a:ext uri="{FF2B5EF4-FFF2-40B4-BE49-F238E27FC236}">
                <a16:creationId xmlns:a16="http://schemas.microsoft.com/office/drawing/2014/main" id="{C7A1318B-E1D1-0CD5-0BC0-158474C07C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19365" y="2998694"/>
            <a:ext cx="1692084" cy="121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EC6B-D367-4F11-C7B5-6EEC08D49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9687991-D417-78F6-F7A7-6DACE7BB716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B1EE7-B1A3-845F-F5F9-ABA54569EFE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80C57C-969E-948B-7863-2CC54126B466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tseomra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dhearthair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Omar.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chasadh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1AC79A-10D2-8A62-D69E-02F1F99C5498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Síneadh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7578E6-8F75-A25C-9226-9D3376A8C8A3}"/>
              </a:ext>
            </a:extLst>
          </p:cNvPr>
          <p:cNvSpPr txBox="1"/>
          <p:nvPr/>
        </p:nvSpPr>
        <p:spPr>
          <a:xfrm>
            <a:off x="-2244" y="1694824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mionnaí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móra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780AEE84-8147-43B0-817C-D19E71F79F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1624" y="3765176"/>
            <a:ext cx="2306170" cy="2183612"/>
          </a:xfrm>
          <a:prstGeom prst="rect">
            <a:avLst/>
          </a:prstGeom>
        </p:spPr>
      </p:pic>
      <p:pic>
        <p:nvPicPr>
          <p:cNvPr id="11" name="Picture 10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897FE3DF-6852-3C76-947B-EB1F55DD313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0706" y="2234480"/>
            <a:ext cx="2160496" cy="1611679"/>
          </a:xfrm>
          <a:prstGeom prst="rect">
            <a:avLst/>
          </a:prstGeom>
        </p:spPr>
      </p:pic>
      <p:pic>
        <p:nvPicPr>
          <p:cNvPr id="12" name="Picture 11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3B85E5A6-385B-2966-67C0-FE21AE00476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1106" y="2806678"/>
            <a:ext cx="2160496" cy="16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B27F55-4349-7DA7-B28B-82737345853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3040" y="3621024"/>
            <a:ext cx="2042160" cy="2611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552B2-2A0B-3381-48D1-A23EFBFA120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2646" y="3621024"/>
            <a:ext cx="1815304" cy="26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524B4-AAE1-3173-9397-9D0B2D38D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9C6EBD57-AF59-F01E-BFFC-B17C31C4B1D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A9287D-156F-BD05-CFB5-8571F4221EF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15D1AF-9F2A-69EC-7092-8B6637B9C6DC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Grace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Ada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chur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ghabháil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dóibh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80AA11-27E4-9FF9-6DC5-480D56AF50D2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Síneadh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350CB1-7DF3-2017-C7B4-EB19D7589423}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Grace air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thaispeáint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troideanna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raibh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Ada ag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fheiceáil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9" name="Picture 8" descr="Cartoon girls with braids and a black background&#10;&#10;AI-generated content may be incorrect.">
            <a:extLst>
              <a:ext uri="{FF2B5EF4-FFF2-40B4-BE49-F238E27FC236}">
                <a16:creationId xmlns:a16="http://schemas.microsoft.com/office/drawing/2014/main" id="{07E81F24-6F68-7606-C154-A85D3843928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1569" y="3974122"/>
            <a:ext cx="1781908" cy="2321663"/>
          </a:xfrm>
          <a:prstGeom prst="rect">
            <a:avLst/>
          </a:prstGeom>
        </p:spPr>
      </p:pic>
      <p:pic>
        <p:nvPicPr>
          <p:cNvPr id="10" name="Picture 9" descr="Cartoon girls with braids and a black background&#10;&#10;AI-generated content may be incorrect.">
            <a:extLst>
              <a:ext uri="{FF2B5EF4-FFF2-40B4-BE49-F238E27FC236}">
                <a16:creationId xmlns:a16="http://schemas.microsoft.com/office/drawing/2014/main" id="{B045E58F-85D5-14F6-235E-EC34D70188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969" y="3981324"/>
            <a:ext cx="1781908" cy="2321663"/>
          </a:xfrm>
          <a:prstGeom prst="rect">
            <a:avLst/>
          </a:prstGeom>
        </p:spPr>
      </p:pic>
      <p:pic>
        <p:nvPicPr>
          <p:cNvPr id="12" name="Picture 11" descr="A computer screen with a green screen&#10;&#10;AI-generated content may be incorrect.">
            <a:extLst>
              <a:ext uri="{FF2B5EF4-FFF2-40B4-BE49-F238E27FC236}">
                <a16:creationId xmlns:a16="http://schemas.microsoft.com/office/drawing/2014/main" id="{D58302F2-37AC-F9D5-AB27-7112794E224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4838" y="2814638"/>
            <a:ext cx="3414712" cy="3134150"/>
          </a:xfrm>
          <a:prstGeom prst="rect">
            <a:avLst/>
          </a:prstGeom>
        </p:spPr>
      </p:pic>
      <p:pic>
        <p:nvPicPr>
          <p:cNvPr id="16" name="Picture 15" descr="A yellow sun with a pair of boxing gloves on it&#10;&#10;AI-generated content may be incorrect.">
            <a:extLst>
              <a:ext uri="{FF2B5EF4-FFF2-40B4-BE49-F238E27FC236}">
                <a16:creationId xmlns:a16="http://schemas.microsoft.com/office/drawing/2014/main" id="{6E7F53B6-0BD6-1A03-A868-F480CC7F6C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9800" y="3302000"/>
            <a:ext cx="2692400" cy="17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4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CB05F-62BC-7625-09D7-BEE0C7CA1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2AB6FD75-4904-4A81-F2F6-AFA14A35B0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48C5C0-BC52-4407-2C65-2D2EFA1ECA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9018AB-2737-2E66-0878-3C5CA91F29BD}"/>
              </a:ext>
            </a:extLst>
          </p:cNvPr>
          <p:cNvSpPr txBox="1"/>
          <p:nvPr/>
        </p:nvSpPr>
        <p:spPr>
          <a:xfrm>
            <a:off x="-2244" y="1269820"/>
            <a:ext cx="12191999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Billy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fríd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chéile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Mar sin,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shocraigh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ghlórchúntóir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scéalta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insint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885C60-88E3-7052-8A72-EFF38DF085C4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Síneadh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F2A4131B-4EE0-7B1C-5563-28A4728F27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2739158"/>
            <a:ext cx="2463800" cy="3107603"/>
          </a:xfrm>
          <a:prstGeom prst="rect">
            <a:avLst/>
          </a:prstGeom>
        </p:spPr>
      </p:pic>
      <p:pic>
        <p:nvPicPr>
          <p:cNvPr id="18" name="Picture 17" descr="A white rectangular object with dots&#10;&#10;AI-generated content may be incorrect.">
            <a:extLst>
              <a:ext uri="{FF2B5EF4-FFF2-40B4-BE49-F238E27FC236}">
                <a16:creationId xmlns:a16="http://schemas.microsoft.com/office/drawing/2014/main" id="{F4E6AC3C-3B35-E3E1-B6B0-88E64820EF3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0039" y="2196790"/>
            <a:ext cx="2219093" cy="1784195"/>
          </a:xfrm>
          <a:prstGeom prst="rect">
            <a:avLst/>
          </a:prstGeom>
        </p:spPr>
      </p:pic>
      <p:pic>
        <p:nvPicPr>
          <p:cNvPr id="20" name="Picture 19" descr="A cartoon of two boys&#10;&#10;AI-generated content may be incorrect.">
            <a:extLst>
              <a:ext uri="{FF2B5EF4-FFF2-40B4-BE49-F238E27FC236}">
                <a16:creationId xmlns:a16="http://schemas.microsoft.com/office/drawing/2014/main" id="{1C589F24-28F6-1712-5D82-34EF2538607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5776" y="3557240"/>
            <a:ext cx="2103100" cy="2653990"/>
          </a:xfrm>
          <a:prstGeom prst="rect">
            <a:avLst/>
          </a:prstGeom>
        </p:spPr>
      </p:pic>
      <p:pic>
        <p:nvPicPr>
          <p:cNvPr id="21" name="Picture 20" descr="A cartoon of two boys&#10;&#10;AI-generated content may be incorrect.">
            <a:extLst>
              <a:ext uri="{FF2B5EF4-FFF2-40B4-BE49-F238E27FC236}">
                <a16:creationId xmlns:a16="http://schemas.microsoft.com/office/drawing/2014/main" id="{500704E6-9476-4F9E-DA14-79E200C6DE7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1112" y="3557240"/>
            <a:ext cx="2103100" cy="265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9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7A06D-C2D0-977C-4C6E-B0185DE86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B771392-4AB1-FC22-CFC9-E81597C473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5BC49C05-8C82-D122-C95E-0C9364EE60C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BA9EDB-8216-9F55-6748-71E7BBEB93B0}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Shocraigh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an  t-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aláram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Dhaidí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Musclaíonn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Daidí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C8DC0F07-7495-4650-EA1E-07889C8D38F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9566" y="2338251"/>
            <a:ext cx="2769326" cy="3200400"/>
          </a:xfrm>
          <a:prstGeom prst="rect">
            <a:avLst/>
          </a:prstGeom>
        </p:spPr>
      </p:pic>
      <p:pic>
        <p:nvPicPr>
          <p:cNvPr id="14" name="Picture 13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D633F137-A35B-45CA-A31A-1EEECADF292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206" y="2847703"/>
            <a:ext cx="2063932" cy="2076994"/>
          </a:xfrm>
          <a:prstGeom prst="rect">
            <a:avLst/>
          </a:prstGeom>
        </p:spPr>
      </p:pic>
      <p:pic>
        <p:nvPicPr>
          <p:cNvPr id="15" name="Picture 14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80E3EBD4-4173-63C3-4EBB-23513CB111C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18320" y="322728"/>
            <a:ext cx="1946366" cy="201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68EF-FD53-7686-5AE0-37A220CA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0ED75E41-E123-9848-AD9E-7AAE8C0AF70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E3088-20F9-B00F-F0FE-DD5FD591F56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1998" cy="6855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637259-61B7-6EA6-EFD9-3D820D9CB5CB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draíochtúil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soilse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lasadh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mhúchadh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teagmhaigh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lasc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9D668221-F14E-B8BF-60D7-86CA04EB57B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1817" y="2181497"/>
            <a:ext cx="2769326" cy="3357154"/>
          </a:xfrm>
          <a:prstGeom prst="rect">
            <a:avLst/>
          </a:prstGeom>
        </p:spPr>
      </p:pic>
      <p:pic>
        <p:nvPicPr>
          <p:cNvPr id="10" name="Picture 9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9A2BA995-31BE-40D0-EE80-A844EE44E45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21040" y="1005840"/>
            <a:ext cx="953589" cy="1175657"/>
          </a:xfrm>
          <a:prstGeom prst="rect">
            <a:avLst/>
          </a:prstGeom>
        </p:spPr>
      </p:pic>
      <p:pic>
        <p:nvPicPr>
          <p:cNvPr id="11" name="Picture 10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E8F4EAE8-29EE-AA64-61D8-77054BC4ED8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1" y="1005164"/>
            <a:ext cx="1593669" cy="1764163"/>
          </a:xfrm>
          <a:prstGeom prst="rect">
            <a:avLst/>
          </a:prstGeom>
        </p:spPr>
      </p:pic>
      <p:pic>
        <p:nvPicPr>
          <p:cNvPr id="12" name="Picture 11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4CECB6FC-717B-6388-B2ED-5A35290A8AF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81497" y="3605349"/>
            <a:ext cx="940526" cy="1095928"/>
          </a:xfrm>
          <a:prstGeom prst="rect">
            <a:avLst/>
          </a:prstGeom>
        </p:spPr>
      </p:pic>
      <p:pic>
        <p:nvPicPr>
          <p:cNvPr id="13" name="Picture 12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D2113F86-1843-F889-5E2A-7ABA3E8440A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74629" y="2991394"/>
            <a:ext cx="1396522" cy="17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">
        <p:fade/>
      </p:transition>
    </mc:Choice>
    <mc:Fallback xmlns="">
      <p:transition spd="med" advTm="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DF39C-9629-D0CE-872D-03E1F72A5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9FB3D3E7-CC52-5789-19A3-F661AE1B262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80D367D6-6DBA-1D99-905F-8685C0777EA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85CAB0-4563-C1EB-70AA-2AC59142F923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draíochtúil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leis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soilse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lasadh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mhúchadh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teagmhaigh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lasc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cartoon of a child with a black background&#10;&#10;AI-generated content may be incorrect.">
            <a:extLst>
              <a:ext uri="{FF2B5EF4-FFF2-40B4-BE49-F238E27FC236}">
                <a16:creationId xmlns:a16="http://schemas.microsoft.com/office/drawing/2014/main" id="{56CD5CEE-A113-AAA5-9EE2-0EE629A912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3440" y="2142308"/>
            <a:ext cx="3148150" cy="3409405"/>
          </a:xfrm>
          <a:prstGeom prst="rect">
            <a:avLst/>
          </a:prstGeom>
        </p:spPr>
      </p:pic>
      <p:pic>
        <p:nvPicPr>
          <p:cNvPr id="10" name="Picture 9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76F838C6-8B2B-E04F-41A2-21AB7C91803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48503" y="2952206"/>
            <a:ext cx="1410788" cy="1763486"/>
          </a:xfrm>
          <a:prstGeom prst="rect">
            <a:avLst/>
          </a:prstGeom>
        </p:spPr>
      </p:pic>
      <p:pic>
        <p:nvPicPr>
          <p:cNvPr id="11" name="Picture 10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D8B3710F-7A64-F993-2DC9-99039B014C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21041" y="992777"/>
            <a:ext cx="1071154" cy="1149531"/>
          </a:xfrm>
          <a:prstGeom prst="rect">
            <a:avLst/>
          </a:prstGeom>
        </p:spPr>
      </p:pic>
      <p:pic>
        <p:nvPicPr>
          <p:cNvPr id="12" name="Picture 11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28BA8CD6-54A7-71D2-ECDF-845B8C81123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1" y="992103"/>
            <a:ext cx="1502229" cy="1672719"/>
          </a:xfrm>
          <a:prstGeom prst="rect">
            <a:avLst/>
          </a:prstGeom>
        </p:spPr>
      </p:pic>
      <p:pic>
        <p:nvPicPr>
          <p:cNvPr id="13" name="Picture 12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95813AE0-FBED-C63D-C321-CBCA9595D07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2" y="3579223"/>
            <a:ext cx="1162596" cy="113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9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5C21-323C-6FF0-B359-71C7B28F4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2846B21D-6215-4FAC-B3CE-8998ABCF0C8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138B4A27-2924-5EAD-3C89-71DC8202D02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A32ABE-F121-D690-CACD-CC256BCDCD27}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Síleann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go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hiontach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ach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thuigeann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chuige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dtig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fheiceáil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D’iarr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Rua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óna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Daidí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 descr="A cartoon of a child with a sad expression&#10;&#10;AI-generated content may be incorrect.">
            <a:extLst>
              <a:ext uri="{FF2B5EF4-FFF2-40B4-BE49-F238E27FC236}">
                <a16:creationId xmlns:a16="http://schemas.microsoft.com/office/drawing/2014/main" id="{E5F3D91B-1F34-6DAA-6995-D9F7DA95330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1006" y="2351314"/>
            <a:ext cx="2586445" cy="3200400"/>
          </a:xfrm>
          <a:prstGeom prst="rect">
            <a:avLst/>
          </a:prstGeom>
        </p:spPr>
      </p:pic>
      <p:pic>
        <p:nvPicPr>
          <p:cNvPr id="10" name="Picture 9" descr="A group of white question marks&#10;&#10;AI-generated content may be incorrect.">
            <a:extLst>
              <a:ext uri="{FF2B5EF4-FFF2-40B4-BE49-F238E27FC236}">
                <a16:creationId xmlns:a16="http://schemas.microsoft.com/office/drawing/2014/main" id="{EBDF6061-694F-CBB2-6F87-A60527B7365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1211" y="535577"/>
            <a:ext cx="1663340" cy="1698172"/>
          </a:xfrm>
          <a:prstGeom prst="rect">
            <a:avLst/>
          </a:prstGeom>
        </p:spPr>
      </p:pic>
      <p:pic>
        <p:nvPicPr>
          <p:cNvPr id="11" name="Picture 10" descr="A group of white question marks&#10;&#10;AI-generated content may be incorrect.">
            <a:extLst>
              <a:ext uri="{FF2B5EF4-FFF2-40B4-BE49-F238E27FC236}">
                <a16:creationId xmlns:a16="http://schemas.microsoft.com/office/drawing/2014/main" id="{6A94CD15-9049-9F8C-FF16-BC06276FF99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7451" y="1632857"/>
            <a:ext cx="1648097" cy="16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eb0ed02dfb976e432d58e003d28d2427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e8deaaf8ee20667b8c427ddb52efe15a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Props1.xml><?xml version="1.0" encoding="utf-8"?>
<ds:datastoreItem xmlns:ds="http://schemas.openxmlformats.org/officeDocument/2006/customXml" ds:itemID="{F17F27AF-7031-48E1-81C4-A9A9FAF202F6}"/>
</file>

<file path=customXml/itemProps2.xml><?xml version="1.0" encoding="utf-8"?>
<ds:datastoreItem xmlns:ds="http://schemas.openxmlformats.org/officeDocument/2006/customXml" ds:itemID="{9731F30C-C88A-4759-A5CB-38A736F72034}"/>
</file>

<file path=customXml/itemProps3.xml><?xml version="1.0" encoding="utf-8"?>
<ds:datastoreItem xmlns:ds="http://schemas.openxmlformats.org/officeDocument/2006/customXml" ds:itemID="{61707B6B-5B5F-425A-AB72-FF71E0AB02E5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916</Words>
  <Application>Microsoft Macintosh PowerPoint</Application>
  <PresentationFormat>Widescreen</PresentationFormat>
  <Paragraphs>94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Aptos</vt:lpstr>
      <vt:lpstr>Aptos Display</vt:lpstr>
      <vt:lpstr>Arial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Delmozene Morris-Ley</cp:lastModifiedBy>
  <cp:revision>18</cp:revision>
  <dcterms:created xsi:type="dcterms:W3CDTF">2025-09-30T17:15:09Z</dcterms:created>
  <dcterms:modified xsi:type="dcterms:W3CDTF">2025-12-22T22:45:20Z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</Properties>
</file>